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6" r:id="rId1"/>
  </p:sldMasterIdLst>
  <p:notesMasterIdLst>
    <p:notesMasterId r:id="rId15"/>
  </p:notesMasterIdLst>
  <p:sldIdLst>
    <p:sldId id="256" r:id="rId2"/>
    <p:sldId id="284" r:id="rId3"/>
    <p:sldId id="278" r:id="rId4"/>
    <p:sldId id="279" r:id="rId5"/>
    <p:sldId id="285" r:id="rId6"/>
    <p:sldId id="286" r:id="rId7"/>
    <p:sldId id="288" r:id="rId8"/>
    <p:sldId id="282" r:id="rId9"/>
    <p:sldId id="287" r:id="rId10"/>
    <p:sldId id="289" r:id="rId11"/>
    <p:sldId id="276" r:id="rId12"/>
    <p:sldId id="277" r:id="rId13"/>
    <p:sldId id="27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F7E4B5-103F-4F41-AE83-834B4EEB0E30}" v="22" dt="2025-03-11T02:22:51.100"/>
    <p1510:client id="{EAD832CE-B0E7-4B3A-82E2-8D7B83E8D432}" v="25" dt="2025-03-11T13:08:34.8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1" d="100"/>
          <a:sy n="71" d="100"/>
        </p:scale>
        <p:origin x="672" y="60"/>
      </p:cViewPr>
      <p:guideLst/>
    </p:cSldViewPr>
  </p:slideViewPr>
  <p:notesTextViewPr>
    <p:cViewPr>
      <p:scale>
        <a:sx n="1" d="1"/>
        <a:sy n="1" d="1"/>
      </p:scale>
      <p:origin x="0" y="0"/>
    </p:cViewPr>
  </p:notesTextViewPr>
  <p:sorterViewPr>
    <p:cViewPr>
      <p:scale>
        <a:sx n="100" d="100"/>
        <a:sy n="100" d="100"/>
      </p:scale>
      <p:origin x="0" y="-234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an Lai" userId="43d92a68-c294-4340-9421-dc48ab01a9a7" providerId="ADAL" clId="{EAD832CE-B0E7-4B3A-82E2-8D7B83E8D432}"/>
    <pc:docChg chg="undo custSel addSld delSld modSld sldOrd">
      <pc:chgData name="Ian Lai" userId="43d92a68-c294-4340-9421-dc48ab01a9a7" providerId="ADAL" clId="{EAD832CE-B0E7-4B3A-82E2-8D7B83E8D432}" dt="2025-03-11T13:09:24.296" v="307" actId="20577"/>
      <pc:docMkLst>
        <pc:docMk/>
      </pc:docMkLst>
      <pc:sldChg chg="del">
        <pc:chgData name="Ian Lai" userId="43d92a68-c294-4340-9421-dc48ab01a9a7" providerId="ADAL" clId="{EAD832CE-B0E7-4B3A-82E2-8D7B83E8D432}" dt="2025-03-11T12:14:09.748" v="0" actId="47"/>
        <pc:sldMkLst>
          <pc:docMk/>
          <pc:sldMk cId="914947837" sldId="259"/>
        </pc:sldMkLst>
      </pc:sldChg>
      <pc:sldChg chg="addSp modSp mod ord">
        <pc:chgData name="Ian Lai" userId="43d92a68-c294-4340-9421-dc48ab01a9a7" providerId="ADAL" clId="{EAD832CE-B0E7-4B3A-82E2-8D7B83E8D432}" dt="2025-03-11T13:07:39.343" v="286" actId="20577"/>
        <pc:sldMkLst>
          <pc:docMk/>
          <pc:sldMk cId="1153741197" sldId="276"/>
        </pc:sldMkLst>
        <pc:spChg chg="add mod">
          <ac:chgData name="Ian Lai" userId="43d92a68-c294-4340-9421-dc48ab01a9a7" providerId="ADAL" clId="{EAD832CE-B0E7-4B3A-82E2-8D7B83E8D432}" dt="2025-03-11T13:07:39.343" v="286" actId="20577"/>
          <ac:spMkLst>
            <pc:docMk/>
            <pc:sldMk cId="1153741197" sldId="276"/>
            <ac:spMk id="12" creationId="{BCA7AFB0-B660-E919-F53C-4DF223B7EF62}"/>
          </ac:spMkLst>
        </pc:spChg>
        <pc:spChg chg="add mod">
          <ac:chgData name="Ian Lai" userId="43d92a68-c294-4340-9421-dc48ab01a9a7" providerId="ADAL" clId="{EAD832CE-B0E7-4B3A-82E2-8D7B83E8D432}" dt="2025-03-11T13:07:17.415" v="283" actId="1076"/>
          <ac:spMkLst>
            <pc:docMk/>
            <pc:sldMk cId="1153741197" sldId="276"/>
            <ac:spMk id="13" creationId="{8C1D2118-15AA-1CD1-BBD7-542149D13E08}"/>
          </ac:spMkLst>
        </pc:spChg>
        <pc:spChg chg="add mod">
          <ac:chgData name="Ian Lai" userId="43d92a68-c294-4340-9421-dc48ab01a9a7" providerId="ADAL" clId="{EAD832CE-B0E7-4B3A-82E2-8D7B83E8D432}" dt="2025-03-11T13:07:23.721" v="285" actId="14100"/>
          <ac:spMkLst>
            <pc:docMk/>
            <pc:sldMk cId="1153741197" sldId="276"/>
            <ac:spMk id="14" creationId="{74AC111E-ED51-6B62-BACC-C1DBF72A8962}"/>
          </ac:spMkLst>
        </pc:spChg>
        <pc:picChg chg="mod">
          <ac:chgData name="Ian Lai" userId="43d92a68-c294-4340-9421-dc48ab01a9a7" providerId="ADAL" clId="{EAD832CE-B0E7-4B3A-82E2-8D7B83E8D432}" dt="2025-03-11T13:06:16.740" v="273" actId="1076"/>
          <ac:picMkLst>
            <pc:docMk/>
            <pc:sldMk cId="1153741197" sldId="276"/>
            <ac:picMk id="9" creationId="{244745A1-3123-F78E-43FC-48CE611C8DF2}"/>
          </ac:picMkLst>
        </pc:picChg>
      </pc:sldChg>
      <pc:sldChg chg="addSp modSp mod ord">
        <pc:chgData name="Ian Lai" userId="43d92a68-c294-4340-9421-dc48ab01a9a7" providerId="ADAL" clId="{EAD832CE-B0E7-4B3A-82E2-8D7B83E8D432}" dt="2025-03-11T13:09:24.296" v="307" actId="20577"/>
        <pc:sldMkLst>
          <pc:docMk/>
          <pc:sldMk cId="3652515495" sldId="277"/>
        </pc:sldMkLst>
        <pc:spChg chg="add mod">
          <ac:chgData name="Ian Lai" userId="43d92a68-c294-4340-9421-dc48ab01a9a7" providerId="ADAL" clId="{EAD832CE-B0E7-4B3A-82E2-8D7B83E8D432}" dt="2025-03-11T13:09:05.889" v="301" actId="1076"/>
          <ac:spMkLst>
            <pc:docMk/>
            <pc:sldMk cId="3652515495" sldId="277"/>
            <ac:spMk id="10" creationId="{DEFDE4F5-67C6-5710-2D07-EDC1B4F87527}"/>
          </ac:spMkLst>
        </pc:spChg>
        <pc:spChg chg="add mod">
          <ac:chgData name="Ian Lai" userId="43d92a68-c294-4340-9421-dc48ab01a9a7" providerId="ADAL" clId="{EAD832CE-B0E7-4B3A-82E2-8D7B83E8D432}" dt="2025-03-11T13:09:24.296" v="307" actId="20577"/>
          <ac:spMkLst>
            <pc:docMk/>
            <pc:sldMk cId="3652515495" sldId="277"/>
            <ac:spMk id="12" creationId="{892BCE9B-D0FE-057B-70C7-14EB0242F061}"/>
          </ac:spMkLst>
        </pc:spChg>
        <pc:picChg chg="add mod">
          <ac:chgData name="Ian Lai" userId="43d92a68-c294-4340-9421-dc48ab01a9a7" providerId="ADAL" clId="{EAD832CE-B0E7-4B3A-82E2-8D7B83E8D432}" dt="2025-03-11T13:08:46.312" v="296" actId="14100"/>
          <ac:picMkLst>
            <pc:docMk/>
            <pc:sldMk cId="3652515495" sldId="277"/>
            <ac:picMk id="3" creationId="{33F06A35-10F0-2BD6-55E0-5732F4D21318}"/>
          </ac:picMkLst>
        </pc:picChg>
        <pc:picChg chg="add mod">
          <ac:chgData name="Ian Lai" userId="43d92a68-c294-4340-9421-dc48ab01a9a7" providerId="ADAL" clId="{EAD832CE-B0E7-4B3A-82E2-8D7B83E8D432}" dt="2025-03-11T13:09:05.889" v="301" actId="1076"/>
          <ac:picMkLst>
            <pc:docMk/>
            <pc:sldMk cId="3652515495" sldId="277"/>
            <ac:picMk id="9" creationId="{5B07754B-EC80-FFB3-2D98-E4C7A1E17B21}"/>
          </ac:picMkLst>
        </pc:picChg>
      </pc:sldChg>
      <pc:sldChg chg="addSp modSp mod">
        <pc:chgData name="Ian Lai" userId="43d92a68-c294-4340-9421-dc48ab01a9a7" providerId="ADAL" clId="{EAD832CE-B0E7-4B3A-82E2-8D7B83E8D432}" dt="2025-03-11T12:29:32.593" v="118"/>
        <pc:sldMkLst>
          <pc:docMk/>
          <pc:sldMk cId="751088470" sldId="278"/>
        </pc:sldMkLst>
        <pc:spChg chg="add mod">
          <ac:chgData name="Ian Lai" userId="43d92a68-c294-4340-9421-dc48ab01a9a7" providerId="ADAL" clId="{EAD832CE-B0E7-4B3A-82E2-8D7B83E8D432}" dt="2025-03-11T12:27:50.301" v="92" actId="1076"/>
          <ac:spMkLst>
            <pc:docMk/>
            <pc:sldMk cId="751088470" sldId="278"/>
            <ac:spMk id="9" creationId="{979F1E13-1627-0448-9CD9-829518BC37D8}"/>
          </ac:spMkLst>
        </pc:spChg>
        <pc:spChg chg="add mod">
          <ac:chgData name="Ian Lai" userId="43d92a68-c294-4340-9421-dc48ab01a9a7" providerId="ADAL" clId="{EAD832CE-B0E7-4B3A-82E2-8D7B83E8D432}" dt="2025-03-11T12:27:50.301" v="92" actId="1076"/>
          <ac:spMkLst>
            <pc:docMk/>
            <pc:sldMk cId="751088470" sldId="278"/>
            <ac:spMk id="10" creationId="{4F8F7BB6-BF42-D554-10D0-D0B6008F7C81}"/>
          </ac:spMkLst>
        </pc:spChg>
        <pc:spChg chg="add mod">
          <ac:chgData name="Ian Lai" userId="43d92a68-c294-4340-9421-dc48ab01a9a7" providerId="ADAL" clId="{EAD832CE-B0E7-4B3A-82E2-8D7B83E8D432}" dt="2025-03-11T12:27:50.301" v="92" actId="1076"/>
          <ac:spMkLst>
            <pc:docMk/>
            <pc:sldMk cId="751088470" sldId="278"/>
            <ac:spMk id="11" creationId="{135C833F-6865-E853-1263-B1AA7141F7EC}"/>
          </ac:spMkLst>
        </pc:spChg>
        <pc:spChg chg="add mod">
          <ac:chgData name="Ian Lai" userId="43d92a68-c294-4340-9421-dc48ab01a9a7" providerId="ADAL" clId="{EAD832CE-B0E7-4B3A-82E2-8D7B83E8D432}" dt="2025-03-11T12:28:07.404" v="97" actId="1076"/>
          <ac:spMkLst>
            <pc:docMk/>
            <pc:sldMk cId="751088470" sldId="278"/>
            <ac:spMk id="12" creationId="{4B51489D-0AE7-ACAC-EADD-C9817A07559C}"/>
          </ac:spMkLst>
        </pc:spChg>
        <pc:spChg chg="add mod">
          <ac:chgData name="Ian Lai" userId="43d92a68-c294-4340-9421-dc48ab01a9a7" providerId="ADAL" clId="{EAD832CE-B0E7-4B3A-82E2-8D7B83E8D432}" dt="2025-03-11T12:28:19.184" v="100" actId="1076"/>
          <ac:spMkLst>
            <pc:docMk/>
            <pc:sldMk cId="751088470" sldId="278"/>
            <ac:spMk id="13" creationId="{AC42E9E7-3524-C58C-B525-176350294001}"/>
          </ac:spMkLst>
        </pc:spChg>
        <pc:spChg chg="add mod">
          <ac:chgData name="Ian Lai" userId="43d92a68-c294-4340-9421-dc48ab01a9a7" providerId="ADAL" clId="{EAD832CE-B0E7-4B3A-82E2-8D7B83E8D432}" dt="2025-03-11T12:29:14.052" v="112" actId="14100"/>
          <ac:spMkLst>
            <pc:docMk/>
            <pc:sldMk cId="751088470" sldId="278"/>
            <ac:spMk id="14" creationId="{0D42DBCD-3411-7D77-9B10-E725BCF97ECB}"/>
          </ac:spMkLst>
        </pc:spChg>
        <pc:spChg chg="add mod">
          <ac:chgData name="Ian Lai" userId="43d92a68-c294-4340-9421-dc48ab01a9a7" providerId="ADAL" clId="{EAD832CE-B0E7-4B3A-82E2-8D7B83E8D432}" dt="2025-03-11T12:29:32.593" v="118"/>
          <ac:spMkLst>
            <pc:docMk/>
            <pc:sldMk cId="751088470" sldId="278"/>
            <ac:spMk id="15" creationId="{A580E57E-AA9F-BBC3-8D0A-F71FC3FA0E36}"/>
          </ac:spMkLst>
        </pc:spChg>
        <pc:picChg chg="mod">
          <ac:chgData name="Ian Lai" userId="43d92a68-c294-4340-9421-dc48ab01a9a7" providerId="ADAL" clId="{EAD832CE-B0E7-4B3A-82E2-8D7B83E8D432}" dt="2025-03-11T12:27:50.301" v="92" actId="1076"/>
          <ac:picMkLst>
            <pc:docMk/>
            <pc:sldMk cId="751088470" sldId="278"/>
            <ac:picMk id="3" creationId="{EF870208-C0DC-1BC7-258B-A9DC24A57116}"/>
          </ac:picMkLst>
        </pc:picChg>
      </pc:sldChg>
      <pc:sldChg chg="modSp mod">
        <pc:chgData name="Ian Lai" userId="43d92a68-c294-4340-9421-dc48ab01a9a7" providerId="ADAL" clId="{EAD832CE-B0E7-4B3A-82E2-8D7B83E8D432}" dt="2025-03-11T12:37:47.980" v="123" actId="1076"/>
        <pc:sldMkLst>
          <pc:docMk/>
          <pc:sldMk cId="890130770" sldId="279"/>
        </pc:sldMkLst>
        <pc:grpChg chg="mod">
          <ac:chgData name="Ian Lai" userId="43d92a68-c294-4340-9421-dc48ab01a9a7" providerId="ADAL" clId="{EAD832CE-B0E7-4B3A-82E2-8D7B83E8D432}" dt="2025-03-11T12:37:47.980" v="123" actId="1076"/>
          <ac:grpSpMkLst>
            <pc:docMk/>
            <pc:sldMk cId="890130770" sldId="279"/>
            <ac:grpSpMk id="18" creationId="{E8D8730E-BBFF-9364-4337-3B0C4B358335}"/>
          </ac:grpSpMkLst>
        </pc:grpChg>
        <pc:grpChg chg="mod">
          <ac:chgData name="Ian Lai" userId="43d92a68-c294-4340-9421-dc48ab01a9a7" providerId="ADAL" clId="{EAD832CE-B0E7-4B3A-82E2-8D7B83E8D432}" dt="2025-03-11T12:37:43.736" v="122" actId="1076"/>
          <ac:grpSpMkLst>
            <pc:docMk/>
            <pc:sldMk cId="890130770" sldId="279"/>
            <ac:grpSpMk id="21" creationId="{184659EF-A812-5805-A6FA-DE8A03564568}"/>
          </ac:grpSpMkLst>
        </pc:grpChg>
        <pc:grpChg chg="mod">
          <ac:chgData name="Ian Lai" userId="43d92a68-c294-4340-9421-dc48ab01a9a7" providerId="ADAL" clId="{EAD832CE-B0E7-4B3A-82E2-8D7B83E8D432}" dt="2025-03-11T12:37:37.634" v="119" actId="1076"/>
          <ac:grpSpMkLst>
            <pc:docMk/>
            <pc:sldMk cId="890130770" sldId="279"/>
            <ac:grpSpMk id="24" creationId="{1B7BD790-E0BD-D11D-C125-3B95FC0F1148}"/>
          </ac:grpSpMkLst>
        </pc:grpChg>
      </pc:sldChg>
      <pc:sldChg chg="addSp modSp mod ord">
        <pc:chgData name="Ian Lai" userId="43d92a68-c294-4340-9421-dc48ab01a9a7" providerId="ADAL" clId="{EAD832CE-B0E7-4B3A-82E2-8D7B83E8D432}" dt="2025-03-11T12:59:02.864" v="250"/>
        <pc:sldMkLst>
          <pc:docMk/>
          <pc:sldMk cId="1252324381" sldId="282"/>
        </pc:sldMkLst>
        <pc:spChg chg="mod">
          <ac:chgData name="Ian Lai" userId="43d92a68-c294-4340-9421-dc48ab01a9a7" providerId="ADAL" clId="{EAD832CE-B0E7-4B3A-82E2-8D7B83E8D432}" dt="2025-03-11T12:59:00.588" v="248"/>
          <ac:spMkLst>
            <pc:docMk/>
            <pc:sldMk cId="1252324381" sldId="282"/>
            <ac:spMk id="2" creationId="{45DFF89D-91B5-D0E0-A6D6-6EC701D103A5}"/>
          </ac:spMkLst>
        </pc:spChg>
        <pc:spChg chg="add mod">
          <ac:chgData name="Ian Lai" userId="43d92a68-c294-4340-9421-dc48ab01a9a7" providerId="ADAL" clId="{EAD832CE-B0E7-4B3A-82E2-8D7B83E8D432}" dt="2025-03-11T12:58:48.231" v="245" actId="14100"/>
          <ac:spMkLst>
            <pc:docMk/>
            <pc:sldMk cId="1252324381" sldId="282"/>
            <ac:spMk id="11" creationId="{59C14211-BFDC-770F-2E2B-1F40D9380E7A}"/>
          </ac:spMkLst>
        </pc:spChg>
        <pc:picChg chg="add mod">
          <ac:chgData name="Ian Lai" userId="43d92a68-c294-4340-9421-dc48ab01a9a7" providerId="ADAL" clId="{EAD832CE-B0E7-4B3A-82E2-8D7B83E8D432}" dt="2025-03-11T12:58:57.197" v="247" actId="1076"/>
          <ac:picMkLst>
            <pc:docMk/>
            <pc:sldMk cId="1252324381" sldId="282"/>
            <ac:picMk id="9" creationId="{7CB793FC-2237-EB4D-DE19-73B7F91847DF}"/>
          </ac:picMkLst>
        </pc:picChg>
      </pc:sldChg>
      <pc:sldChg chg="addSp delSp modSp mod ord">
        <pc:chgData name="Ian Lai" userId="43d92a68-c294-4340-9421-dc48ab01a9a7" providerId="ADAL" clId="{EAD832CE-B0E7-4B3A-82E2-8D7B83E8D432}" dt="2025-03-11T13:02:24.232" v="266" actId="1076"/>
        <pc:sldMkLst>
          <pc:docMk/>
          <pc:sldMk cId="3153601457" sldId="284"/>
        </pc:sldMkLst>
        <pc:spChg chg="add mod">
          <ac:chgData name="Ian Lai" userId="43d92a68-c294-4340-9421-dc48ab01a9a7" providerId="ADAL" clId="{EAD832CE-B0E7-4B3A-82E2-8D7B83E8D432}" dt="2025-03-11T12:20:17.330" v="66" actId="113"/>
          <ac:spMkLst>
            <pc:docMk/>
            <pc:sldMk cId="3153601457" sldId="284"/>
            <ac:spMk id="9" creationId="{7E616543-87E5-9785-8CB7-E36470E649AF}"/>
          </ac:spMkLst>
        </pc:spChg>
        <pc:spChg chg="add mod">
          <ac:chgData name="Ian Lai" userId="43d92a68-c294-4340-9421-dc48ab01a9a7" providerId="ADAL" clId="{EAD832CE-B0E7-4B3A-82E2-8D7B83E8D432}" dt="2025-03-11T13:02:24.232" v="266" actId="1076"/>
          <ac:spMkLst>
            <pc:docMk/>
            <pc:sldMk cId="3153601457" sldId="284"/>
            <ac:spMk id="10" creationId="{AAEB1BAD-4925-6D27-34CE-2F0D83914C74}"/>
          </ac:spMkLst>
        </pc:spChg>
        <pc:spChg chg="add mod">
          <ac:chgData name="Ian Lai" userId="43d92a68-c294-4340-9421-dc48ab01a9a7" providerId="ADAL" clId="{EAD832CE-B0E7-4B3A-82E2-8D7B83E8D432}" dt="2025-03-11T13:02:24.232" v="266" actId="1076"/>
          <ac:spMkLst>
            <pc:docMk/>
            <pc:sldMk cId="3153601457" sldId="284"/>
            <ac:spMk id="13" creationId="{8C3A976E-A4B4-8FA8-EC90-EDB0C99AEF04}"/>
          </ac:spMkLst>
        </pc:spChg>
        <pc:spChg chg="add mod">
          <ac:chgData name="Ian Lai" userId="43d92a68-c294-4340-9421-dc48ab01a9a7" providerId="ADAL" clId="{EAD832CE-B0E7-4B3A-82E2-8D7B83E8D432}" dt="2025-03-11T13:02:24.232" v="266" actId="1076"/>
          <ac:spMkLst>
            <pc:docMk/>
            <pc:sldMk cId="3153601457" sldId="284"/>
            <ac:spMk id="14" creationId="{0C7229D0-E540-A802-783A-477BB415ECBA}"/>
          </ac:spMkLst>
        </pc:spChg>
        <pc:spChg chg="add mod">
          <ac:chgData name="Ian Lai" userId="43d92a68-c294-4340-9421-dc48ab01a9a7" providerId="ADAL" clId="{EAD832CE-B0E7-4B3A-82E2-8D7B83E8D432}" dt="2025-03-11T13:02:24.232" v="266" actId="1076"/>
          <ac:spMkLst>
            <pc:docMk/>
            <pc:sldMk cId="3153601457" sldId="284"/>
            <ac:spMk id="15" creationId="{985FA5E2-BD57-D7CF-4E91-52A9F64EA7A9}"/>
          </ac:spMkLst>
        </pc:spChg>
        <pc:picChg chg="mod">
          <ac:chgData name="Ian Lai" userId="43d92a68-c294-4340-9421-dc48ab01a9a7" providerId="ADAL" clId="{EAD832CE-B0E7-4B3A-82E2-8D7B83E8D432}" dt="2025-03-11T13:02:24.232" v="266" actId="1076"/>
          <ac:picMkLst>
            <pc:docMk/>
            <pc:sldMk cId="3153601457" sldId="284"/>
            <ac:picMk id="3" creationId="{71886540-1DAC-6CBB-2FED-FB3FC91D6B10}"/>
          </ac:picMkLst>
        </pc:picChg>
        <pc:cxnChg chg="add del mod">
          <ac:chgData name="Ian Lai" userId="43d92a68-c294-4340-9421-dc48ab01a9a7" providerId="ADAL" clId="{EAD832CE-B0E7-4B3A-82E2-8D7B83E8D432}" dt="2025-03-11T12:18:33.822" v="46" actId="11529"/>
          <ac:cxnSpMkLst>
            <pc:docMk/>
            <pc:sldMk cId="3153601457" sldId="284"/>
            <ac:cxnSpMk id="12" creationId="{E68872B4-F51A-A02C-0B92-38C906112F34}"/>
          </ac:cxnSpMkLst>
        </pc:cxnChg>
      </pc:sldChg>
      <pc:sldChg chg="addSp delSp modSp mod">
        <pc:chgData name="Ian Lai" userId="43d92a68-c294-4340-9421-dc48ab01a9a7" providerId="ADAL" clId="{EAD832CE-B0E7-4B3A-82E2-8D7B83E8D432}" dt="2025-03-11T12:44:02.649" v="182" actId="1076"/>
        <pc:sldMkLst>
          <pc:docMk/>
          <pc:sldMk cId="4257266555" sldId="285"/>
        </pc:sldMkLst>
        <pc:spChg chg="mod">
          <ac:chgData name="Ian Lai" userId="43d92a68-c294-4340-9421-dc48ab01a9a7" providerId="ADAL" clId="{EAD832CE-B0E7-4B3A-82E2-8D7B83E8D432}" dt="2025-03-11T12:37:55.234" v="126" actId="20577"/>
          <ac:spMkLst>
            <pc:docMk/>
            <pc:sldMk cId="4257266555" sldId="285"/>
            <ac:spMk id="2" creationId="{496EB548-446A-97FC-64EC-702CE7672455}"/>
          </ac:spMkLst>
        </pc:spChg>
        <pc:spChg chg="add mod">
          <ac:chgData name="Ian Lai" userId="43d92a68-c294-4340-9421-dc48ab01a9a7" providerId="ADAL" clId="{EAD832CE-B0E7-4B3A-82E2-8D7B83E8D432}" dt="2025-03-11T12:40:45.851" v="146" actId="255"/>
          <ac:spMkLst>
            <pc:docMk/>
            <pc:sldMk cId="4257266555" sldId="285"/>
            <ac:spMk id="9" creationId="{6FD96D84-EF9D-94DD-78A0-9177668BC051}"/>
          </ac:spMkLst>
        </pc:spChg>
        <pc:spChg chg="add mod">
          <ac:chgData name="Ian Lai" userId="43d92a68-c294-4340-9421-dc48ab01a9a7" providerId="ADAL" clId="{EAD832CE-B0E7-4B3A-82E2-8D7B83E8D432}" dt="2025-03-11T12:42:03.376" v="156" actId="14100"/>
          <ac:spMkLst>
            <pc:docMk/>
            <pc:sldMk cId="4257266555" sldId="285"/>
            <ac:spMk id="13" creationId="{8894164C-95FF-034C-E64E-BACB2DFECDAF}"/>
          </ac:spMkLst>
        </pc:spChg>
        <pc:spChg chg="add del">
          <ac:chgData name="Ian Lai" userId="43d92a68-c294-4340-9421-dc48ab01a9a7" providerId="ADAL" clId="{EAD832CE-B0E7-4B3A-82E2-8D7B83E8D432}" dt="2025-03-11T12:42:16.282" v="158" actId="11529"/>
          <ac:spMkLst>
            <pc:docMk/>
            <pc:sldMk cId="4257266555" sldId="285"/>
            <ac:spMk id="14" creationId="{80D7E661-05CF-BB62-D571-9AE5B3C236ED}"/>
          </ac:spMkLst>
        </pc:spChg>
        <pc:spChg chg="add mod">
          <ac:chgData name="Ian Lai" userId="43d92a68-c294-4340-9421-dc48ab01a9a7" providerId="ADAL" clId="{EAD832CE-B0E7-4B3A-82E2-8D7B83E8D432}" dt="2025-03-11T12:42:34.049" v="162" actId="14100"/>
          <ac:spMkLst>
            <pc:docMk/>
            <pc:sldMk cId="4257266555" sldId="285"/>
            <ac:spMk id="15" creationId="{94A23777-176B-C478-C9AA-FC8BA23B35D1}"/>
          </ac:spMkLst>
        </pc:spChg>
        <pc:spChg chg="add mod">
          <ac:chgData name="Ian Lai" userId="43d92a68-c294-4340-9421-dc48ab01a9a7" providerId="ADAL" clId="{EAD832CE-B0E7-4B3A-82E2-8D7B83E8D432}" dt="2025-03-11T12:43:10.080" v="170" actId="1076"/>
          <ac:spMkLst>
            <pc:docMk/>
            <pc:sldMk cId="4257266555" sldId="285"/>
            <ac:spMk id="16" creationId="{B4BC00EB-EAA2-5502-D17F-916EF5A5B854}"/>
          </ac:spMkLst>
        </pc:spChg>
        <pc:spChg chg="add mod">
          <ac:chgData name="Ian Lai" userId="43d92a68-c294-4340-9421-dc48ab01a9a7" providerId="ADAL" clId="{EAD832CE-B0E7-4B3A-82E2-8D7B83E8D432}" dt="2025-03-11T12:43:46.704" v="177" actId="1076"/>
          <ac:spMkLst>
            <pc:docMk/>
            <pc:sldMk cId="4257266555" sldId="285"/>
            <ac:spMk id="17" creationId="{79633C48-6A02-E182-BCA7-AD2284FF023B}"/>
          </ac:spMkLst>
        </pc:spChg>
        <pc:spChg chg="add mod">
          <ac:chgData name="Ian Lai" userId="43d92a68-c294-4340-9421-dc48ab01a9a7" providerId="ADAL" clId="{EAD832CE-B0E7-4B3A-82E2-8D7B83E8D432}" dt="2025-03-11T12:43:47.678" v="178"/>
          <ac:spMkLst>
            <pc:docMk/>
            <pc:sldMk cId="4257266555" sldId="285"/>
            <ac:spMk id="18" creationId="{03BBFC2B-9E30-84CE-F53C-E42F3BC92046}"/>
          </ac:spMkLst>
        </pc:spChg>
        <pc:spChg chg="add mod">
          <ac:chgData name="Ian Lai" userId="43d92a68-c294-4340-9421-dc48ab01a9a7" providerId="ADAL" clId="{EAD832CE-B0E7-4B3A-82E2-8D7B83E8D432}" dt="2025-03-11T12:44:02.649" v="182" actId="1076"/>
          <ac:spMkLst>
            <pc:docMk/>
            <pc:sldMk cId="4257266555" sldId="285"/>
            <ac:spMk id="19" creationId="{2A0DD620-CC13-1910-DB61-AE1E85F5738D}"/>
          </ac:spMkLst>
        </pc:spChg>
        <pc:picChg chg="add mod">
          <ac:chgData name="Ian Lai" userId="43d92a68-c294-4340-9421-dc48ab01a9a7" providerId="ADAL" clId="{EAD832CE-B0E7-4B3A-82E2-8D7B83E8D432}" dt="2025-03-11T12:41:18.368" v="150" actId="1076"/>
          <ac:picMkLst>
            <pc:docMk/>
            <pc:sldMk cId="4257266555" sldId="285"/>
            <ac:picMk id="10" creationId="{307C21DB-EBE1-29C7-8F23-DC6567FE7E0C}"/>
          </ac:picMkLst>
        </pc:picChg>
        <pc:picChg chg="add mod">
          <ac:chgData name="Ian Lai" userId="43d92a68-c294-4340-9421-dc48ab01a9a7" providerId="ADAL" clId="{EAD832CE-B0E7-4B3A-82E2-8D7B83E8D432}" dt="2025-03-11T12:41:23.200" v="151" actId="1076"/>
          <ac:picMkLst>
            <pc:docMk/>
            <pc:sldMk cId="4257266555" sldId="285"/>
            <ac:picMk id="11" creationId="{1D16E2EB-7F48-E6A6-54EF-FD6F5548D8B4}"/>
          </ac:picMkLst>
        </pc:picChg>
        <pc:picChg chg="add mod">
          <ac:chgData name="Ian Lai" userId="43d92a68-c294-4340-9421-dc48ab01a9a7" providerId="ADAL" clId="{EAD832CE-B0E7-4B3A-82E2-8D7B83E8D432}" dt="2025-03-11T12:43:03.628" v="169" actId="1076"/>
          <ac:picMkLst>
            <pc:docMk/>
            <pc:sldMk cId="4257266555" sldId="285"/>
            <ac:picMk id="12" creationId="{CBA08E0A-F727-0929-ED4B-D39F3FF32AFA}"/>
          </ac:picMkLst>
        </pc:picChg>
      </pc:sldChg>
      <pc:sldChg chg="addSp delSp modSp mod">
        <pc:chgData name="Ian Lai" userId="43d92a68-c294-4340-9421-dc48ab01a9a7" providerId="ADAL" clId="{EAD832CE-B0E7-4B3A-82E2-8D7B83E8D432}" dt="2025-03-11T12:55:09.077" v="223" actId="1076"/>
        <pc:sldMkLst>
          <pc:docMk/>
          <pc:sldMk cId="712057213" sldId="286"/>
        </pc:sldMkLst>
        <pc:spChg chg="add mod">
          <ac:chgData name="Ian Lai" userId="43d92a68-c294-4340-9421-dc48ab01a9a7" providerId="ADAL" clId="{EAD832CE-B0E7-4B3A-82E2-8D7B83E8D432}" dt="2025-03-11T12:50:03.961" v="204" actId="14100"/>
          <ac:spMkLst>
            <pc:docMk/>
            <pc:sldMk cId="712057213" sldId="286"/>
            <ac:spMk id="16" creationId="{851EED76-327E-BC01-2BB1-961B7BF76CE4}"/>
          </ac:spMkLst>
        </pc:spChg>
        <pc:spChg chg="add mod">
          <ac:chgData name="Ian Lai" userId="43d92a68-c294-4340-9421-dc48ab01a9a7" providerId="ADAL" clId="{EAD832CE-B0E7-4B3A-82E2-8D7B83E8D432}" dt="2025-03-11T12:55:09.077" v="223" actId="1076"/>
          <ac:spMkLst>
            <pc:docMk/>
            <pc:sldMk cId="712057213" sldId="286"/>
            <ac:spMk id="18" creationId="{3AB91AE7-82BA-378B-FD85-A9472005894E}"/>
          </ac:spMkLst>
        </pc:spChg>
        <pc:picChg chg="add mod">
          <ac:chgData name="Ian Lai" userId="43d92a68-c294-4340-9421-dc48ab01a9a7" providerId="ADAL" clId="{EAD832CE-B0E7-4B3A-82E2-8D7B83E8D432}" dt="2025-03-11T12:47:04.324" v="185" actId="14100"/>
          <ac:picMkLst>
            <pc:docMk/>
            <pc:sldMk cId="712057213" sldId="286"/>
            <ac:picMk id="9" creationId="{08B8416E-2027-F26A-44FB-AF3F59F843D2}"/>
          </ac:picMkLst>
        </pc:picChg>
        <pc:picChg chg="add mod">
          <ac:chgData name="Ian Lai" userId="43d92a68-c294-4340-9421-dc48ab01a9a7" providerId="ADAL" clId="{EAD832CE-B0E7-4B3A-82E2-8D7B83E8D432}" dt="2025-03-11T12:47:59.240" v="188" actId="14100"/>
          <ac:picMkLst>
            <pc:docMk/>
            <pc:sldMk cId="712057213" sldId="286"/>
            <ac:picMk id="11" creationId="{1AA0854A-35CF-220D-031D-0D7261D0B4AA}"/>
          </ac:picMkLst>
        </pc:picChg>
        <pc:picChg chg="add del mod">
          <ac:chgData name="Ian Lai" userId="43d92a68-c294-4340-9421-dc48ab01a9a7" providerId="ADAL" clId="{EAD832CE-B0E7-4B3A-82E2-8D7B83E8D432}" dt="2025-03-11T12:49:34.794" v="201" actId="478"/>
          <ac:picMkLst>
            <pc:docMk/>
            <pc:sldMk cId="712057213" sldId="286"/>
            <ac:picMk id="13" creationId="{44BB0F8B-392C-919A-D5AE-6A6C1399E577}"/>
          </ac:picMkLst>
        </pc:picChg>
        <pc:picChg chg="add del mod">
          <ac:chgData name="Ian Lai" userId="43d92a68-c294-4340-9421-dc48ab01a9a7" providerId="ADAL" clId="{EAD832CE-B0E7-4B3A-82E2-8D7B83E8D432}" dt="2025-03-11T12:49:34.794" v="201" actId="478"/>
          <ac:picMkLst>
            <pc:docMk/>
            <pc:sldMk cId="712057213" sldId="286"/>
            <ac:picMk id="15" creationId="{78F9F0BF-322C-72B6-44D9-343ECCBD8853}"/>
          </ac:picMkLst>
        </pc:picChg>
      </pc:sldChg>
      <pc:sldChg chg="addSp modSp mod">
        <pc:chgData name="Ian Lai" userId="43d92a68-c294-4340-9421-dc48ab01a9a7" providerId="ADAL" clId="{EAD832CE-B0E7-4B3A-82E2-8D7B83E8D432}" dt="2025-03-11T12:57:12.717" v="238" actId="20577"/>
        <pc:sldMkLst>
          <pc:docMk/>
          <pc:sldMk cId="2842794996" sldId="287"/>
        </pc:sldMkLst>
        <pc:spChg chg="add mod">
          <ac:chgData name="Ian Lai" userId="43d92a68-c294-4340-9421-dc48ab01a9a7" providerId="ADAL" clId="{EAD832CE-B0E7-4B3A-82E2-8D7B83E8D432}" dt="2025-03-11T12:57:12.717" v="238" actId="20577"/>
          <ac:spMkLst>
            <pc:docMk/>
            <pc:sldMk cId="2842794996" sldId="287"/>
            <ac:spMk id="11" creationId="{299AF0B2-2096-B0A2-F749-48F81E7BEB33}"/>
          </ac:spMkLst>
        </pc:spChg>
        <pc:picChg chg="add mod">
          <ac:chgData name="Ian Lai" userId="43d92a68-c294-4340-9421-dc48ab01a9a7" providerId="ADAL" clId="{EAD832CE-B0E7-4B3A-82E2-8D7B83E8D432}" dt="2025-03-11T12:55:55.580" v="229" actId="1076"/>
          <ac:picMkLst>
            <pc:docMk/>
            <pc:sldMk cId="2842794996" sldId="287"/>
            <ac:picMk id="9" creationId="{5C4C4910-44C5-1AD1-39A5-848E3E4DBFE4}"/>
          </ac:picMkLst>
        </pc:picChg>
      </pc:sldChg>
      <pc:sldChg chg="del">
        <pc:chgData name="Ian Lai" userId="43d92a68-c294-4340-9421-dc48ab01a9a7" providerId="ADAL" clId="{EAD832CE-B0E7-4B3A-82E2-8D7B83E8D432}" dt="2025-03-11T12:14:24.938" v="5" actId="47"/>
        <pc:sldMkLst>
          <pc:docMk/>
          <pc:sldMk cId="2118997861" sldId="288"/>
        </pc:sldMkLst>
      </pc:sldChg>
      <pc:sldChg chg="addSp delSp modSp add mod">
        <pc:chgData name="Ian Lai" userId="43d92a68-c294-4340-9421-dc48ab01a9a7" providerId="ADAL" clId="{EAD832CE-B0E7-4B3A-82E2-8D7B83E8D432}" dt="2025-03-11T12:55:16.220" v="224" actId="1076"/>
        <pc:sldMkLst>
          <pc:docMk/>
          <pc:sldMk cId="3121552159" sldId="288"/>
        </pc:sldMkLst>
        <pc:spChg chg="add mod">
          <ac:chgData name="Ian Lai" userId="43d92a68-c294-4340-9421-dc48ab01a9a7" providerId="ADAL" clId="{EAD832CE-B0E7-4B3A-82E2-8D7B83E8D432}" dt="2025-03-11T12:55:16.220" v="224" actId="1076"/>
          <ac:spMkLst>
            <pc:docMk/>
            <pc:sldMk cId="3121552159" sldId="288"/>
            <ac:spMk id="10" creationId="{7A935291-F002-11F2-9548-2D5B280C9416}"/>
          </ac:spMkLst>
        </pc:spChg>
        <pc:picChg chg="del">
          <ac:chgData name="Ian Lai" userId="43d92a68-c294-4340-9421-dc48ab01a9a7" providerId="ADAL" clId="{EAD832CE-B0E7-4B3A-82E2-8D7B83E8D432}" dt="2025-03-11T12:49:25.238" v="198" actId="478"/>
          <ac:picMkLst>
            <pc:docMk/>
            <pc:sldMk cId="3121552159" sldId="288"/>
            <ac:picMk id="9" creationId="{AA82D253-4C77-453D-71A4-EAC41E2623C9}"/>
          </ac:picMkLst>
        </pc:picChg>
        <pc:picChg chg="del">
          <ac:chgData name="Ian Lai" userId="43d92a68-c294-4340-9421-dc48ab01a9a7" providerId="ADAL" clId="{EAD832CE-B0E7-4B3A-82E2-8D7B83E8D432}" dt="2025-03-11T12:49:26.121" v="199" actId="478"/>
          <ac:picMkLst>
            <pc:docMk/>
            <pc:sldMk cId="3121552159" sldId="288"/>
            <ac:picMk id="11" creationId="{A9730E1B-A040-59D6-A3FE-18F95206AE1F}"/>
          </ac:picMkLst>
        </pc:picChg>
        <pc:picChg chg="mod">
          <ac:chgData name="Ian Lai" userId="43d92a68-c294-4340-9421-dc48ab01a9a7" providerId="ADAL" clId="{EAD832CE-B0E7-4B3A-82E2-8D7B83E8D432}" dt="2025-03-11T12:49:31.869" v="200" actId="1076"/>
          <ac:picMkLst>
            <pc:docMk/>
            <pc:sldMk cId="3121552159" sldId="288"/>
            <ac:picMk id="13" creationId="{BFE121A3-9329-7048-EF90-22E008C84542}"/>
          </ac:picMkLst>
        </pc:picChg>
        <pc:picChg chg="mod">
          <ac:chgData name="Ian Lai" userId="43d92a68-c294-4340-9421-dc48ab01a9a7" providerId="ADAL" clId="{EAD832CE-B0E7-4B3A-82E2-8D7B83E8D432}" dt="2025-03-11T12:49:31.869" v="200" actId="1076"/>
          <ac:picMkLst>
            <pc:docMk/>
            <pc:sldMk cId="3121552159" sldId="288"/>
            <ac:picMk id="15" creationId="{9D10F16E-6CDA-3096-2CE1-9408647D6911}"/>
          </ac:picMkLst>
        </pc:picChg>
      </pc:sldChg>
      <pc:sldChg chg="del">
        <pc:chgData name="Ian Lai" userId="43d92a68-c294-4340-9421-dc48ab01a9a7" providerId="ADAL" clId="{EAD832CE-B0E7-4B3A-82E2-8D7B83E8D432}" dt="2025-03-11T12:14:24.938" v="5" actId="47"/>
        <pc:sldMkLst>
          <pc:docMk/>
          <pc:sldMk cId="2452734153" sldId="289"/>
        </pc:sldMkLst>
      </pc:sldChg>
      <pc:sldChg chg="addSp modSp add mod">
        <pc:chgData name="Ian Lai" userId="43d92a68-c294-4340-9421-dc48ab01a9a7" providerId="ADAL" clId="{EAD832CE-B0E7-4B3A-82E2-8D7B83E8D432}" dt="2025-03-11T13:01:47.692" v="265" actId="1076"/>
        <pc:sldMkLst>
          <pc:docMk/>
          <pc:sldMk cId="4128192076" sldId="289"/>
        </pc:sldMkLst>
        <pc:spChg chg="add mod">
          <ac:chgData name="Ian Lai" userId="43d92a68-c294-4340-9421-dc48ab01a9a7" providerId="ADAL" clId="{EAD832CE-B0E7-4B3A-82E2-8D7B83E8D432}" dt="2025-03-11T13:00:50.784" v="257" actId="20577"/>
          <ac:spMkLst>
            <pc:docMk/>
            <pc:sldMk cId="4128192076" sldId="289"/>
            <ac:spMk id="9" creationId="{AC7B867E-776F-EAAC-DE87-362E922909B0}"/>
          </ac:spMkLst>
        </pc:spChg>
        <pc:spChg chg="add mod">
          <ac:chgData name="Ian Lai" userId="43d92a68-c294-4340-9421-dc48ab01a9a7" providerId="ADAL" clId="{EAD832CE-B0E7-4B3A-82E2-8D7B83E8D432}" dt="2025-03-11T13:01:10.088" v="261" actId="1076"/>
          <ac:spMkLst>
            <pc:docMk/>
            <pc:sldMk cId="4128192076" sldId="289"/>
            <ac:spMk id="10" creationId="{381C191F-02ED-3F70-3829-EF29662A2FEE}"/>
          </ac:spMkLst>
        </pc:spChg>
        <pc:picChg chg="add mod">
          <ac:chgData name="Ian Lai" userId="43d92a68-c294-4340-9421-dc48ab01a9a7" providerId="ADAL" clId="{EAD832CE-B0E7-4B3A-82E2-8D7B83E8D432}" dt="2025-03-11T13:01:47.692" v="265" actId="1076"/>
          <ac:picMkLst>
            <pc:docMk/>
            <pc:sldMk cId="4128192076" sldId="289"/>
            <ac:picMk id="12" creationId="{AF1BAFDA-A13A-4641-03FD-152A4976E477}"/>
          </ac:picMkLst>
        </pc:picChg>
      </pc:sldChg>
      <pc:sldChg chg="del">
        <pc:chgData name="Ian Lai" userId="43d92a68-c294-4340-9421-dc48ab01a9a7" providerId="ADAL" clId="{EAD832CE-B0E7-4B3A-82E2-8D7B83E8D432}" dt="2025-03-11T12:14:24.938" v="5" actId="47"/>
        <pc:sldMkLst>
          <pc:docMk/>
          <pc:sldMk cId="3022382893" sldId="290"/>
        </pc:sldMkLst>
      </pc:sldChg>
      <pc:sldChg chg="del">
        <pc:chgData name="Ian Lai" userId="43d92a68-c294-4340-9421-dc48ab01a9a7" providerId="ADAL" clId="{EAD832CE-B0E7-4B3A-82E2-8D7B83E8D432}" dt="2025-03-11T12:14:24.938" v="5" actId="47"/>
        <pc:sldMkLst>
          <pc:docMk/>
          <pc:sldMk cId="568589975" sldId="291"/>
        </pc:sldMkLst>
      </pc:sldChg>
    </pc:docChg>
  </pc:docChgLst>
  <pc:docChgLst>
    <pc:chgData name="Ian Lai" userId="43d92a68-c294-4340-9421-dc48ab01a9a7" providerId="ADAL" clId="{BAE47940-45E2-4637-9597-0B5E38E22D39}"/>
    <pc:docChg chg="undo redo custSel addSld delSld modSld sldOrd">
      <pc:chgData name="Ian Lai" userId="43d92a68-c294-4340-9421-dc48ab01a9a7" providerId="ADAL" clId="{BAE47940-45E2-4637-9597-0B5E38E22D39}" dt="2025-03-10T12:47:41.531" v="761" actId="20577"/>
      <pc:docMkLst>
        <pc:docMk/>
      </pc:docMkLst>
      <pc:sldChg chg="delSp modSp add mod setBg delDesignElem">
        <pc:chgData name="Ian Lai" userId="43d92a68-c294-4340-9421-dc48ab01a9a7" providerId="ADAL" clId="{BAE47940-45E2-4637-9597-0B5E38E22D39}" dt="2025-03-10T01:12:56.099" v="55" actId="207"/>
        <pc:sldMkLst>
          <pc:docMk/>
          <pc:sldMk cId="310541442" sldId="256"/>
        </pc:sldMkLst>
        <pc:spChg chg="mod">
          <ac:chgData name="Ian Lai" userId="43d92a68-c294-4340-9421-dc48ab01a9a7" providerId="ADAL" clId="{BAE47940-45E2-4637-9597-0B5E38E22D39}" dt="2025-03-10T01:12:56.099" v="55" actId="207"/>
          <ac:spMkLst>
            <pc:docMk/>
            <pc:sldMk cId="310541442" sldId="256"/>
            <ac:spMk id="6" creationId="{D6108F6C-C77A-3785-7DC1-236F35D9CAB9}"/>
          </ac:spMkLst>
        </pc:spChg>
      </pc:sldChg>
      <pc:sldChg chg="addSp delSp modSp add mod">
        <pc:chgData name="Ian Lai" userId="43d92a68-c294-4340-9421-dc48ab01a9a7" providerId="ADAL" clId="{BAE47940-45E2-4637-9597-0B5E38E22D39}" dt="2025-03-10T01:13:22.921" v="73" actId="20577"/>
        <pc:sldMkLst>
          <pc:docMk/>
          <pc:sldMk cId="914947837" sldId="259"/>
        </pc:sldMkLst>
        <pc:spChg chg="mod">
          <ac:chgData name="Ian Lai" userId="43d92a68-c294-4340-9421-dc48ab01a9a7" providerId="ADAL" clId="{BAE47940-45E2-4637-9597-0B5E38E22D39}" dt="2025-03-10T01:13:22.921" v="73" actId="20577"/>
          <ac:spMkLst>
            <pc:docMk/>
            <pc:sldMk cId="914947837" sldId="259"/>
            <ac:spMk id="4" creationId="{58525833-E585-44BC-54D8-13BDB131B63A}"/>
          </ac:spMkLst>
        </pc:spChg>
      </pc:sldChg>
      <pc:sldChg chg="add del">
        <pc:chgData name="Ian Lai" userId="43d92a68-c294-4340-9421-dc48ab01a9a7" providerId="ADAL" clId="{BAE47940-45E2-4637-9597-0B5E38E22D39}" dt="2025-03-10T01:13:14.445" v="56" actId="47"/>
        <pc:sldMkLst>
          <pc:docMk/>
          <pc:sldMk cId="1957417730" sldId="260"/>
        </pc:sldMkLst>
      </pc:sldChg>
      <pc:sldChg chg="modSp add del mod">
        <pc:chgData name="Ian Lai" userId="43d92a68-c294-4340-9421-dc48ab01a9a7" providerId="ADAL" clId="{BAE47940-45E2-4637-9597-0B5E38E22D39}" dt="2025-03-04T03:25:56.273" v="51" actId="47"/>
        <pc:sldMkLst>
          <pc:docMk/>
          <pc:sldMk cId="2514961659" sldId="260"/>
        </pc:sldMkLst>
      </pc:sldChg>
      <pc:sldChg chg="add del">
        <pc:chgData name="Ian Lai" userId="43d92a68-c294-4340-9421-dc48ab01a9a7" providerId="ADAL" clId="{BAE47940-45E2-4637-9597-0B5E38E22D39}" dt="2025-03-10T01:13:14.445" v="56" actId="47"/>
        <pc:sldMkLst>
          <pc:docMk/>
          <pc:sldMk cId="2044719330" sldId="261"/>
        </pc:sldMkLst>
      </pc:sldChg>
      <pc:sldChg chg="modSp add del mod">
        <pc:chgData name="Ian Lai" userId="43d92a68-c294-4340-9421-dc48ab01a9a7" providerId="ADAL" clId="{BAE47940-45E2-4637-9597-0B5E38E22D39}" dt="2025-03-04T03:25:56.273" v="51" actId="47"/>
        <pc:sldMkLst>
          <pc:docMk/>
          <pc:sldMk cId="4203958053" sldId="261"/>
        </pc:sldMkLst>
      </pc:sldChg>
      <pc:sldChg chg="add del replId">
        <pc:chgData name="Ian Lai" userId="43d92a68-c294-4340-9421-dc48ab01a9a7" providerId="ADAL" clId="{BAE47940-45E2-4637-9597-0B5E38E22D39}" dt="2025-03-10T01:13:14.445" v="56" actId="47"/>
        <pc:sldMkLst>
          <pc:docMk/>
          <pc:sldMk cId="258628690" sldId="262"/>
        </pc:sldMkLst>
      </pc:sldChg>
      <pc:sldChg chg="modSp add del mod replId">
        <pc:chgData name="Ian Lai" userId="43d92a68-c294-4340-9421-dc48ab01a9a7" providerId="ADAL" clId="{BAE47940-45E2-4637-9597-0B5E38E22D39}" dt="2025-03-04T03:25:56.273" v="51" actId="47"/>
        <pc:sldMkLst>
          <pc:docMk/>
          <pc:sldMk cId="2305349850" sldId="262"/>
        </pc:sldMkLst>
      </pc:sldChg>
      <pc:sldChg chg="modSp mod">
        <pc:chgData name="Ian Lai" userId="43d92a68-c294-4340-9421-dc48ab01a9a7" providerId="ADAL" clId="{BAE47940-45E2-4637-9597-0B5E38E22D39}" dt="2025-03-10T12:47:12.749" v="753" actId="20577"/>
        <pc:sldMkLst>
          <pc:docMk/>
          <pc:sldMk cId="3588123880" sldId="267"/>
        </pc:sldMkLst>
        <pc:spChg chg="mod">
          <ac:chgData name="Ian Lai" userId="43d92a68-c294-4340-9421-dc48ab01a9a7" providerId="ADAL" clId="{BAE47940-45E2-4637-9597-0B5E38E22D39}" dt="2025-03-10T12:47:12.749" v="753" actId="20577"/>
          <ac:spMkLst>
            <pc:docMk/>
            <pc:sldMk cId="3588123880" sldId="267"/>
            <ac:spMk id="2" creationId="{F0D57FCE-80D0-02F7-B574-8731A4D464F3}"/>
          </ac:spMkLst>
        </pc:spChg>
      </pc:sldChg>
      <pc:sldChg chg="addSp delSp modSp add mod">
        <pc:chgData name="Ian Lai" userId="43d92a68-c294-4340-9421-dc48ab01a9a7" providerId="ADAL" clId="{BAE47940-45E2-4637-9597-0B5E38E22D39}" dt="2025-03-10T12:47:18.152" v="754" actId="20577"/>
        <pc:sldMkLst>
          <pc:docMk/>
          <pc:sldMk cId="2182022301" sldId="268"/>
        </pc:sldMkLst>
        <pc:spChg chg="mod">
          <ac:chgData name="Ian Lai" userId="43d92a68-c294-4340-9421-dc48ab01a9a7" providerId="ADAL" clId="{BAE47940-45E2-4637-9597-0B5E38E22D39}" dt="2025-03-10T12:47:18.152" v="754" actId="20577"/>
          <ac:spMkLst>
            <pc:docMk/>
            <pc:sldMk cId="2182022301" sldId="268"/>
            <ac:spMk id="2" creationId="{FCE69C4F-3AA5-0C51-89F5-C02146D71E34}"/>
          </ac:spMkLst>
        </pc:spChg>
        <pc:spChg chg="add del">
          <ac:chgData name="Ian Lai" userId="43d92a68-c294-4340-9421-dc48ab01a9a7" providerId="ADAL" clId="{BAE47940-45E2-4637-9597-0B5E38E22D39}" dt="2025-03-10T11:57:41.489" v="100" actId="478"/>
          <ac:spMkLst>
            <pc:docMk/>
            <pc:sldMk cId="2182022301" sldId="268"/>
            <ac:spMk id="6" creationId="{8EF7C19F-7451-2BA8-E6E2-102DFE464349}"/>
          </ac:spMkLst>
        </pc:spChg>
        <pc:spChg chg="del mod">
          <ac:chgData name="Ian Lai" userId="43d92a68-c294-4340-9421-dc48ab01a9a7" providerId="ADAL" clId="{BAE47940-45E2-4637-9597-0B5E38E22D39}" dt="2025-03-10T11:57:55.703" v="103" actId="478"/>
          <ac:spMkLst>
            <pc:docMk/>
            <pc:sldMk cId="2182022301" sldId="268"/>
            <ac:spMk id="14" creationId="{46613A7B-54B0-6507-EDCA-A5DEA36A3E1B}"/>
          </ac:spMkLst>
        </pc:spChg>
        <pc:spChg chg="del">
          <ac:chgData name="Ian Lai" userId="43d92a68-c294-4340-9421-dc48ab01a9a7" providerId="ADAL" clId="{BAE47940-45E2-4637-9597-0B5E38E22D39}" dt="2025-03-10T11:57:43.888" v="101" actId="478"/>
          <ac:spMkLst>
            <pc:docMk/>
            <pc:sldMk cId="2182022301" sldId="268"/>
            <ac:spMk id="15" creationId="{00CFAB03-CA5C-876D-8CC4-69F9FC219E9E}"/>
          </ac:spMkLst>
        </pc:spChg>
        <pc:spChg chg="del">
          <ac:chgData name="Ian Lai" userId="43d92a68-c294-4340-9421-dc48ab01a9a7" providerId="ADAL" clId="{BAE47940-45E2-4637-9597-0B5E38E22D39}" dt="2025-03-10T11:57:39.387" v="98" actId="478"/>
          <ac:spMkLst>
            <pc:docMk/>
            <pc:sldMk cId="2182022301" sldId="268"/>
            <ac:spMk id="16" creationId="{2DE2F9A5-2B1F-2871-8E9C-58C070978C8B}"/>
          </ac:spMkLst>
        </pc:spChg>
        <pc:spChg chg="mod">
          <ac:chgData name="Ian Lai" userId="43d92a68-c294-4340-9421-dc48ab01a9a7" providerId="ADAL" clId="{BAE47940-45E2-4637-9597-0B5E38E22D39}" dt="2025-03-10T12:25:05.689" v="375" actId="20577"/>
          <ac:spMkLst>
            <pc:docMk/>
            <pc:sldMk cId="2182022301" sldId="268"/>
            <ac:spMk id="19" creationId="{182A5E83-3E7A-88C8-DF37-91D5A9E3E904}"/>
          </ac:spMkLst>
        </pc:spChg>
        <pc:picChg chg="add mod">
          <ac:chgData name="Ian Lai" userId="43d92a68-c294-4340-9421-dc48ab01a9a7" providerId="ADAL" clId="{BAE47940-45E2-4637-9597-0B5E38E22D39}" dt="2025-03-10T12:05:32.643" v="112" actId="14100"/>
          <ac:picMkLst>
            <pc:docMk/>
            <pc:sldMk cId="2182022301" sldId="268"/>
            <ac:picMk id="3" creationId="{B90C2C8E-1433-8F08-5501-AF9D47E58038}"/>
          </ac:picMkLst>
        </pc:picChg>
        <pc:picChg chg="add mod">
          <ac:chgData name="Ian Lai" userId="43d92a68-c294-4340-9421-dc48ab01a9a7" providerId="ADAL" clId="{BAE47940-45E2-4637-9597-0B5E38E22D39}" dt="2025-03-10T12:05:44.156" v="115" actId="1076"/>
          <ac:picMkLst>
            <pc:docMk/>
            <pc:sldMk cId="2182022301" sldId="268"/>
            <ac:picMk id="9" creationId="{16FCC61C-AC9B-804F-17E7-B591BDC138D7}"/>
          </ac:picMkLst>
        </pc:picChg>
        <pc:picChg chg="add mod">
          <ac:chgData name="Ian Lai" userId="43d92a68-c294-4340-9421-dc48ab01a9a7" providerId="ADAL" clId="{BAE47940-45E2-4637-9597-0B5E38E22D39}" dt="2025-03-10T12:05:57.963" v="120" actId="14100"/>
          <ac:picMkLst>
            <pc:docMk/>
            <pc:sldMk cId="2182022301" sldId="268"/>
            <ac:picMk id="10" creationId="{C11F12E4-35A8-9CA8-CEE5-DA819ADDDF3F}"/>
          </ac:picMkLst>
        </pc:picChg>
        <pc:picChg chg="del">
          <ac:chgData name="Ian Lai" userId="43d92a68-c294-4340-9421-dc48ab01a9a7" providerId="ADAL" clId="{BAE47940-45E2-4637-9597-0B5E38E22D39}" dt="2025-03-10T11:57:38.401" v="97" actId="478"/>
          <ac:picMkLst>
            <pc:docMk/>
            <pc:sldMk cId="2182022301" sldId="268"/>
            <ac:picMk id="13" creationId="{BE4BD289-F6D2-ED48-CCF9-FE2DA0FB21D4}"/>
          </ac:picMkLst>
        </pc:picChg>
      </pc:sldChg>
      <pc:sldChg chg="addSp delSp modSp add mod">
        <pc:chgData name="Ian Lai" userId="43d92a68-c294-4340-9421-dc48ab01a9a7" providerId="ADAL" clId="{BAE47940-45E2-4637-9597-0B5E38E22D39}" dt="2025-03-10T12:47:25.640" v="755" actId="20577"/>
        <pc:sldMkLst>
          <pc:docMk/>
          <pc:sldMk cId="952505341" sldId="269"/>
        </pc:sldMkLst>
        <pc:spChg chg="mod">
          <ac:chgData name="Ian Lai" userId="43d92a68-c294-4340-9421-dc48ab01a9a7" providerId="ADAL" clId="{BAE47940-45E2-4637-9597-0B5E38E22D39}" dt="2025-03-10T12:47:25.640" v="755" actId="20577"/>
          <ac:spMkLst>
            <pc:docMk/>
            <pc:sldMk cId="952505341" sldId="269"/>
            <ac:spMk id="2" creationId="{7755A2C7-84F9-7745-3E8F-814168F4E3B5}"/>
          </ac:spMkLst>
        </pc:spChg>
        <pc:spChg chg="mod">
          <ac:chgData name="Ian Lai" userId="43d92a68-c294-4340-9421-dc48ab01a9a7" providerId="ADAL" clId="{BAE47940-45E2-4637-9597-0B5E38E22D39}" dt="2025-03-10T12:24:56.148" v="371" actId="20577"/>
          <ac:spMkLst>
            <pc:docMk/>
            <pc:sldMk cId="952505341" sldId="269"/>
            <ac:spMk id="19" creationId="{7F701F76-3EF3-5BCD-D785-74FA66EB105B}"/>
          </ac:spMkLst>
        </pc:spChg>
        <pc:picChg chg="del">
          <ac:chgData name="Ian Lai" userId="43d92a68-c294-4340-9421-dc48ab01a9a7" providerId="ADAL" clId="{BAE47940-45E2-4637-9597-0B5E38E22D39}" dt="2025-03-10T12:09:43.881" v="133" actId="478"/>
          <ac:picMkLst>
            <pc:docMk/>
            <pc:sldMk cId="952505341" sldId="269"/>
            <ac:picMk id="3" creationId="{262D082E-C065-58E9-E7B3-004065561FA7}"/>
          </ac:picMkLst>
        </pc:picChg>
        <pc:picChg chg="add mod">
          <ac:chgData name="Ian Lai" userId="43d92a68-c294-4340-9421-dc48ab01a9a7" providerId="ADAL" clId="{BAE47940-45E2-4637-9597-0B5E38E22D39}" dt="2025-03-10T12:11:32.623" v="148" actId="14100"/>
          <ac:picMkLst>
            <pc:docMk/>
            <pc:sldMk cId="952505341" sldId="269"/>
            <ac:picMk id="9" creationId="{7CC594EF-FA80-C72D-EEDE-13A816BA5EBD}"/>
          </ac:picMkLst>
        </pc:picChg>
        <pc:picChg chg="del">
          <ac:chgData name="Ian Lai" userId="43d92a68-c294-4340-9421-dc48ab01a9a7" providerId="ADAL" clId="{BAE47940-45E2-4637-9597-0B5E38E22D39}" dt="2025-03-10T12:09:46.091" v="134" actId="478"/>
          <ac:picMkLst>
            <pc:docMk/>
            <pc:sldMk cId="952505341" sldId="269"/>
            <ac:picMk id="10" creationId="{9F1D6B77-B743-5A85-402D-1E2AD49FFFFB}"/>
          </ac:picMkLst>
        </pc:picChg>
      </pc:sldChg>
      <pc:sldChg chg="addSp delSp modSp add mod">
        <pc:chgData name="Ian Lai" userId="43d92a68-c294-4340-9421-dc48ab01a9a7" providerId="ADAL" clId="{BAE47940-45E2-4637-9597-0B5E38E22D39}" dt="2025-03-10T12:14:35.869" v="205" actId="1076"/>
        <pc:sldMkLst>
          <pc:docMk/>
          <pc:sldMk cId="2672929540" sldId="270"/>
        </pc:sldMkLst>
        <pc:spChg chg="mod">
          <ac:chgData name="Ian Lai" userId="43d92a68-c294-4340-9421-dc48ab01a9a7" providerId="ADAL" clId="{BAE47940-45E2-4637-9597-0B5E38E22D39}" dt="2025-03-10T12:14:04.543" v="197" actId="20577"/>
          <ac:spMkLst>
            <pc:docMk/>
            <pc:sldMk cId="2672929540" sldId="270"/>
            <ac:spMk id="2" creationId="{24C68DD9-AFF0-325C-07F6-EB4DF82345E3}"/>
          </ac:spMkLst>
        </pc:spChg>
        <pc:spChg chg="mod">
          <ac:chgData name="Ian Lai" userId="43d92a68-c294-4340-9421-dc48ab01a9a7" providerId="ADAL" clId="{BAE47940-45E2-4637-9597-0B5E38E22D39}" dt="2025-03-10T12:13:50.380" v="165" actId="20577"/>
          <ac:spMkLst>
            <pc:docMk/>
            <pc:sldMk cId="2672929540" sldId="270"/>
            <ac:spMk id="19" creationId="{8E8194FC-8D85-232E-A85B-B709B29F1C64}"/>
          </ac:spMkLst>
        </pc:spChg>
        <pc:picChg chg="add mod">
          <ac:chgData name="Ian Lai" userId="43d92a68-c294-4340-9421-dc48ab01a9a7" providerId="ADAL" clId="{BAE47940-45E2-4637-9597-0B5E38E22D39}" dt="2025-03-10T12:14:25.428" v="204" actId="1076"/>
          <ac:picMkLst>
            <pc:docMk/>
            <pc:sldMk cId="2672929540" sldId="270"/>
            <ac:picMk id="3" creationId="{987CC748-6910-69F4-993F-617CF421305D}"/>
          </ac:picMkLst>
        </pc:picChg>
        <pc:picChg chg="del">
          <ac:chgData name="Ian Lai" userId="43d92a68-c294-4340-9421-dc48ab01a9a7" providerId="ADAL" clId="{BAE47940-45E2-4637-9597-0B5E38E22D39}" dt="2025-03-10T12:13:56.074" v="166" actId="478"/>
          <ac:picMkLst>
            <pc:docMk/>
            <pc:sldMk cId="2672929540" sldId="270"/>
            <ac:picMk id="9" creationId="{2F758DA5-1EED-6943-A909-E4AE64C41A81}"/>
          </ac:picMkLst>
        </pc:picChg>
        <pc:picChg chg="add mod">
          <ac:chgData name="Ian Lai" userId="43d92a68-c294-4340-9421-dc48ab01a9a7" providerId="ADAL" clId="{BAE47940-45E2-4637-9597-0B5E38E22D39}" dt="2025-03-10T12:14:35.869" v="205" actId="1076"/>
          <ac:picMkLst>
            <pc:docMk/>
            <pc:sldMk cId="2672929540" sldId="270"/>
            <ac:picMk id="10" creationId="{868F2F90-F61F-9A70-C51B-5B029B05A523}"/>
          </ac:picMkLst>
        </pc:picChg>
        <pc:picChg chg="add mod">
          <ac:chgData name="Ian Lai" userId="43d92a68-c294-4340-9421-dc48ab01a9a7" providerId="ADAL" clId="{BAE47940-45E2-4637-9597-0B5E38E22D39}" dt="2025-03-10T12:14:23.760" v="203" actId="1076"/>
          <ac:picMkLst>
            <pc:docMk/>
            <pc:sldMk cId="2672929540" sldId="270"/>
            <ac:picMk id="11" creationId="{36D3A51D-7CA2-0511-019C-C8DB221F51F4}"/>
          </ac:picMkLst>
        </pc:picChg>
      </pc:sldChg>
      <pc:sldChg chg="addSp delSp modSp add mod ord">
        <pc:chgData name="Ian Lai" userId="43d92a68-c294-4340-9421-dc48ab01a9a7" providerId="ADAL" clId="{BAE47940-45E2-4637-9597-0B5E38E22D39}" dt="2025-03-10T12:38:20.958" v="541"/>
        <pc:sldMkLst>
          <pc:docMk/>
          <pc:sldMk cId="2606538665" sldId="271"/>
        </pc:sldMkLst>
        <pc:spChg chg="mod">
          <ac:chgData name="Ian Lai" userId="43d92a68-c294-4340-9421-dc48ab01a9a7" providerId="ADAL" clId="{BAE47940-45E2-4637-9597-0B5E38E22D39}" dt="2025-03-10T12:38:16.540" v="538" actId="20577"/>
          <ac:spMkLst>
            <pc:docMk/>
            <pc:sldMk cId="2606538665" sldId="271"/>
            <ac:spMk id="2" creationId="{0E136C75-0E3E-5CA4-C7B2-C5AFDFD8CC3F}"/>
          </ac:spMkLst>
        </pc:spChg>
        <pc:spChg chg="mod">
          <ac:chgData name="Ian Lai" userId="43d92a68-c294-4340-9421-dc48ab01a9a7" providerId="ADAL" clId="{BAE47940-45E2-4637-9597-0B5E38E22D39}" dt="2025-03-10T12:38:13.240" v="536" actId="255"/>
          <ac:spMkLst>
            <pc:docMk/>
            <pc:sldMk cId="2606538665" sldId="271"/>
            <ac:spMk id="19" creationId="{1B1CE1C2-B140-8166-11CD-65B64857B08D}"/>
          </ac:spMkLst>
        </pc:spChg>
        <pc:picChg chg="del">
          <ac:chgData name="Ian Lai" userId="43d92a68-c294-4340-9421-dc48ab01a9a7" providerId="ADAL" clId="{BAE47940-45E2-4637-9597-0B5E38E22D39}" dt="2025-03-10T12:15:36.058" v="207" actId="478"/>
          <ac:picMkLst>
            <pc:docMk/>
            <pc:sldMk cId="2606538665" sldId="271"/>
            <ac:picMk id="3" creationId="{D0A55BEB-AD62-597E-3C86-AC732C07404E}"/>
          </ac:picMkLst>
        </pc:picChg>
        <pc:picChg chg="add del mod">
          <ac:chgData name="Ian Lai" userId="43d92a68-c294-4340-9421-dc48ab01a9a7" providerId="ADAL" clId="{BAE47940-45E2-4637-9597-0B5E38E22D39}" dt="2025-03-10T12:38:13.626" v="537" actId="478"/>
          <ac:picMkLst>
            <pc:docMk/>
            <pc:sldMk cId="2606538665" sldId="271"/>
            <ac:picMk id="9" creationId="{20970BB4-E90E-7CB0-41A8-9ABB40E1EF03}"/>
          </ac:picMkLst>
        </pc:picChg>
        <pc:picChg chg="del">
          <ac:chgData name="Ian Lai" userId="43d92a68-c294-4340-9421-dc48ab01a9a7" providerId="ADAL" clId="{BAE47940-45E2-4637-9597-0B5E38E22D39}" dt="2025-03-10T12:15:36.058" v="207" actId="478"/>
          <ac:picMkLst>
            <pc:docMk/>
            <pc:sldMk cId="2606538665" sldId="271"/>
            <ac:picMk id="10" creationId="{AF136FE7-90C0-FC14-EE83-C1CE7CFC466A}"/>
          </ac:picMkLst>
        </pc:picChg>
        <pc:picChg chg="del">
          <ac:chgData name="Ian Lai" userId="43d92a68-c294-4340-9421-dc48ab01a9a7" providerId="ADAL" clId="{BAE47940-45E2-4637-9597-0B5E38E22D39}" dt="2025-03-10T12:15:36.058" v="207" actId="478"/>
          <ac:picMkLst>
            <pc:docMk/>
            <pc:sldMk cId="2606538665" sldId="271"/>
            <ac:picMk id="11" creationId="{164BF33E-E6FD-7715-32A9-93D1176DCAF9}"/>
          </ac:picMkLst>
        </pc:picChg>
      </pc:sldChg>
      <pc:sldChg chg="addSp delSp modSp add mod">
        <pc:chgData name="Ian Lai" userId="43d92a68-c294-4340-9421-dc48ab01a9a7" providerId="ADAL" clId="{BAE47940-45E2-4637-9597-0B5E38E22D39}" dt="2025-03-10T12:47:41.531" v="761" actId="20577"/>
        <pc:sldMkLst>
          <pc:docMk/>
          <pc:sldMk cId="127011724" sldId="272"/>
        </pc:sldMkLst>
        <pc:spChg chg="mod">
          <ac:chgData name="Ian Lai" userId="43d92a68-c294-4340-9421-dc48ab01a9a7" providerId="ADAL" clId="{BAE47940-45E2-4637-9597-0B5E38E22D39}" dt="2025-03-10T12:47:41.531" v="761" actId="20577"/>
          <ac:spMkLst>
            <pc:docMk/>
            <pc:sldMk cId="127011724" sldId="272"/>
            <ac:spMk id="2" creationId="{3B07BC1F-599C-991C-8605-33A2899C5F7A}"/>
          </ac:spMkLst>
        </pc:spChg>
        <pc:spChg chg="add">
          <ac:chgData name="Ian Lai" userId="43d92a68-c294-4340-9421-dc48ab01a9a7" providerId="ADAL" clId="{BAE47940-45E2-4637-9597-0B5E38E22D39}" dt="2025-03-10T12:19:46.182" v="319"/>
          <ac:spMkLst>
            <pc:docMk/>
            <pc:sldMk cId="127011724" sldId="272"/>
            <ac:spMk id="3" creationId="{C483F40D-235E-C68F-79A3-4869DD183F97}"/>
          </ac:spMkLst>
        </pc:spChg>
        <pc:spChg chg="add">
          <ac:chgData name="Ian Lai" userId="43d92a68-c294-4340-9421-dc48ab01a9a7" providerId="ADAL" clId="{BAE47940-45E2-4637-9597-0B5E38E22D39}" dt="2025-03-10T12:19:51.192" v="320"/>
          <ac:spMkLst>
            <pc:docMk/>
            <pc:sldMk cId="127011724" sldId="272"/>
            <ac:spMk id="10" creationId="{55A8033A-F775-5867-837C-C2A1716C8D32}"/>
          </ac:spMkLst>
        </pc:spChg>
        <pc:spChg chg="add mod">
          <ac:chgData name="Ian Lai" userId="43d92a68-c294-4340-9421-dc48ab01a9a7" providerId="ADAL" clId="{BAE47940-45E2-4637-9597-0B5E38E22D39}" dt="2025-03-10T12:31:10.834" v="444" actId="20577"/>
          <ac:spMkLst>
            <pc:docMk/>
            <pc:sldMk cId="127011724" sldId="272"/>
            <ac:spMk id="11" creationId="{549B6208-F3FD-E043-3FDB-B34F5316598A}"/>
          </ac:spMkLst>
        </pc:spChg>
        <pc:spChg chg="add mod">
          <ac:chgData name="Ian Lai" userId="43d92a68-c294-4340-9421-dc48ab01a9a7" providerId="ADAL" clId="{BAE47940-45E2-4637-9597-0B5E38E22D39}" dt="2025-03-10T12:23:46.148" v="353" actId="1076"/>
          <ac:spMkLst>
            <pc:docMk/>
            <pc:sldMk cId="127011724" sldId="272"/>
            <ac:spMk id="15" creationId="{A4F3C59A-589D-19E2-FC1E-5116ECF055E5}"/>
          </ac:spMkLst>
        </pc:spChg>
        <pc:spChg chg="add mod">
          <ac:chgData name="Ian Lai" userId="43d92a68-c294-4340-9421-dc48ab01a9a7" providerId="ADAL" clId="{BAE47940-45E2-4637-9597-0B5E38E22D39}" dt="2025-03-10T12:24:10.693" v="361" actId="1076"/>
          <ac:spMkLst>
            <pc:docMk/>
            <pc:sldMk cId="127011724" sldId="272"/>
            <ac:spMk id="16" creationId="{F615DD67-5B02-64DA-6625-020C4C2BF386}"/>
          </ac:spMkLst>
        </pc:spChg>
        <pc:spChg chg="add mod">
          <ac:chgData name="Ian Lai" userId="43d92a68-c294-4340-9421-dc48ab01a9a7" providerId="ADAL" clId="{BAE47940-45E2-4637-9597-0B5E38E22D39}" dt="2025-03-10T12:29:43.051" v="417" actId="1076"/>
          <ac:spMkLst>
            <pc:docMk/>
            <pc:sldMk cId="127011724" sldId="272"/>
            <ac:spMk id="17" creationId="{A1255307-FD68-94E7-2D37-F3FE7265DCF9}"/>
          </ac:spMkLst>
        </pc:spChg>
        <pc:spChg chg="add">
          <ac:chgData name="Ian Lai" userId="43d92a68-c294-4340-9421-dc48ab01a9a7" providerId="ADAL" clId="{BAE47940-45E2-4637-9597-0B5E38E22D39}" dt="2025-03-10T12:26:27.570" v="376"/>
          <ac:spMkLst>
            <pc:docMk/>
            <pc:sldMk cId="127011724" sldId="272"/>
            <ac:spMk id="18" creationId="{375967ED-C336-C9B0-AD45-69EA0E31EBCC}"/>
          </ac:spMkLst>
        </pc:spChg>
        <pc:spChg chg="mod">
          <ac:chgData name="Ian Lai" userId="43d92a68-c294-4340-9421-dc48ab01a9a7" providerId="ADAL" clId="{BAE47940-45E2-4637-9597-0B5E38E22D39}" dt="2025-03-10T12:20:16.519" v="325" actId="1076"/>
          <ac:spMkLst>
            <pc:docMk/>
            <pc:sldMk cId="127011724" sldId="272"/>
            <ac:spMk id="19" creationId="{90DEC3EE-4FA6-72DB-113C-680E35F19278}"/>
          </ac:spMkLst>
        </pc:spChg>
        <pc:spChg chg="add">
          <ac:chgData name="Ian Lai" userId="43d92a68-c294-4340-9421-dc48ab01a9a7" providerId="ADAL" clId="{BAE47940-45E2-4637-9597-0B5E38E22D39}" dt="2025-03-10T12:27:31.646" v="392"/>
          <ac:spMkLst>
            <pc:docMk/>
            <pc:sldMk cId="127011724" sldId="272"/>
            <ac:spMk id="20" creationId="{438517E9-3716-EB3D-7259-6A844848D2A2}"/>
          </ac:spMkLst>
        </pc:spChg>
        <pc:spChg chg="add">
          <ac:chgData name="Ian Lai" userId="43d92a68-c294-4340-9421-dc48ab01a9a7" providerId="ADAL" clId="{BAE47940-45E2-4637-9597-0B5E38E22D39}" dt="2025-03-10T12:27:34.530" v="393"/>
          <ac:spMkLst>
            <pc:docMk/>
            <pc:sldMk cId="127011724" sldId="272"/>
            <ac:spMk id="21" creationId="{70202A9D-8AF4-7E59-F225-AFAF0058E30F}"/>
          </ac:spMkLst>
        </pc:spChg>
        <pc:spChg chg="add">
          <ac:chgData name="Ian Lai" userId="43d92a68-c294-4340-9421-dc48ab01a9a7" providerId="ADAL" clId="{BAE47940-45E2-4637-9597-0B5E38E22D39}" dt="2025-03-10T12:27:45.934" v="395"/>
          <ac:spMkLst>
            <pc:docMk/>
            <pc:sldMk cId="127011724" sldId="272"/>
            <ac:spMk id="22" creationId="{FD3FEF7A-04B8-1F48-C882-1E16536E8135}"/>
          </ac:spMkLst>
        </pc:spChg>
        <pc:spChg chg="add mod">
          <ac:chgData name="Ian Lai" userId="43d92a68-c294-4340-9421-dc48ab01a9a7" providerId="ADAL" clId="{BAE47940-45E2-4637-9597-0B5E38E22D39}" dt="2025-03-10T12:30:30.113" v="424" actId="1076"/>
          <ac:spMkLst>
            <pc:docMk/>
            <pc:sldMk cId="127011724" sldId="272"/>
            <ac:spMk id="24" creationId="{C6EC043D-6F99-CE77-6F99-8F92E43F2915}"/>
          </ac:spMkLst>
        </pc:spChg>
        <pc:spChg chg="add mod">
          <ac:chgData name="Ian Lai" userId="43d92a68-c294-4340-9421-dc48ab01a9a7" providerId="ADAL" clId="{BAE47940-45E2-4637-9597-0B5E38E22D39}" dt="2025-03-10T12:30:40.341" v="427" actId="1076"/>
          <ac:spMkLst>
            <pc:docMk/>
            <pc:sldMk cId="127011724" sldId="272"/>
            <ac:spMk id="25" creationId="{812F3C63-1B64-DD7E-32F3-58C2F87309A6}"/>
          </ac:spMkLst>
        </pc:spChg>
        <pc:spChg chg="add mod">
          <ac:chgData name="Ian Lai" userId="43d92a68-c294-4340-9421-dc48ab01a9a7" providerId="ADAL" clId="{BAE47940-45E2-4637-9597-0B5E38E22D39}" dt="2025-03-10T12:30:56.031" v="430" actId="1076"/>
          <ac:spMkLst>
            <pc:docMk/>
            <pc:sldMk cId="127011724" sldId="272"/>
            <ac:spMk id="26" creationId="{FF412D6F-7F54-0204-87B4-FBB8D612BA7C}"/>
          </ac:spMkLst>
        </pc:spChg>
        <pc:picChg chg="del">
          <ac:chgData name="Ian Lai" userId="43d92a68-c294-4340-9421-dc48ab01a9a7" providerId="ADAL" clId="{BAE47940-45E2-4637-9597-0B5E38E22D39}" dt="2025-03-10T12:18:55.202" v="315" actId="478"/>
          <ac:picMkLst>
            <pc:docMk/>
            <pc:sldMk cId="127011724" sldId="272"/>
            <ac:picMk id="9" creationId="{24ABD730-8AD7-4B4E-A046-F934D6B43215}"/>
          </ac:picMkLst>
        </pc:picChg>
        <pc:picChg chg="add mod">
          <ac:chgData name="Ian Lai" userId="43d92a68-c294-4340-9421-dc48ab01a9a7" providerId="ADAL" clId="{BAE47940-45E2-4637-9597-0B5E38E22D39}" dt="2025-03-10T12:27:16.955" v="389" actId="1076"/>
          <ac:picMkLst>
            <pc:docMk/>
            <pc:sldMk cId="127011724" sldId="272"/>
            <ac:picMk id="12" creationId="{11407003-ACCC-CB55-80A5-D1FD0E2DF3B1}"/>
          </ac:picMkLst>
        </pc:picChg>
        <pc:picChg chg="add mod">
          <ac:chgData name="Ian Lai" userId="43d92a68-c294-4340-9421-dc48ab01a9a7" providerId="ADAL" clId="{BAE47940-45E2-4637-9597-0B5E38E22D39}" dt="2025-03-10T12:29:43.051" v="417" actId="1076"/>
          <ac:picMkLst>
            <pc:docMk/>
            <pc:sldMk cId="127011724" sldId="272"/>
            <ac:picMk id="13" creationId="{81750818-B23E-65D2-86EC-92156070E579}"/>
          </ac:picMkLst>
        </pc:picChg>
        <pc:picChg chg="add mod">
          <ac:chgData name="Ian Lai" userId="43d92a68-c294-4340-9421-dc48ab01a9a7" providerId="ADAL" clId="{BAE47940-45E2-4637-9597-0B5E38E22D39}" dt="2025-03-10T12:23:59.487" v="358" actId="1076"/>
          <ac:picMkLst>
            <pc:docMk/>
            <pc:sldMk cId="127011724" sldId="272"/>
            <ac:picMk id="14" creationId="{F830413E-98D8-8EB4-6C7C-BD623B21147C}"/>
          </ac:picMkLst>
        </pc:picChg>
        <pc:picChg chg="add mod ord">
          <ac:chgData name="Ian Lai" userId="43d92a68-c294-4340-9421-dc48ab01a9a7" providerId="ADAL" clId="{BAE47940-45E2-4637-9597-0B5E38E22D39}" dt="2025-03-10T12:30:05.752" v="421" actId="1076"/>
          <ac:picMkLst>
            <pc:docMk/>
            <pc:sldMk cId="127011724" sldId="272"/>
            <ac:picMk id="23" creationId="{B3181AE8-DCD7-C60C-92BE-54B43881DC7A}"/>
          </ac:picMkLst>
        </pc:picChg>
      </pc:sldChg>
      <pc:sldChg chg="addSp delSp modSp add mod ord">
        <pc:chgData name="Ian Lai" userId="43d92a68-c294-4340-9421-dc48ab01a9a7" providerId="ADAL" clId="{BAE47940-45E2-4637-9597-0B5E38E22D39}" dt="2025-03-10T12:35:33.542" v="495" actId="1076"/>
        <pc:sldMkLst>
          <pc:docMk/>
          <pc:sldMk cId="845942874" sldId="273"/>
        </pc:sldMkLst>
        <pc:spChg chg="mod">
          <ac:chgData name="Ian Lai" userId="43d92a68-c294-4340-9421-dc48ab01a9a7" providerId="ADAL" clId="{BAE47940-45E2-4637-9597-0B5E38E22D39}" dt="2025-03-10T12:33:17.416" v="464" actId="20577"/>
          <ac:spMkLst>
            <pc:docMk/>
            <pc:sldMk cId="845942874" sldId="273"/>
            <ac:spMk id="2" creationId="{5AC5AD7F-8DA3-6DF2-9CC1-DCE8FF629A82}"/>
          </ac:spMkLst>
        </pc:spChg>
        <pc:spChg chg="add mod">
          <ac:chgData name="Ian Lai" userId="43d92a68-c294-4340-9421-dc48ab01a9a7" providerId="ADAL" clId="{BAE47940-45E2-4637-9597-0B5E38E22D39}" dt="2025-03-10T12:34:52.808" v="485" actId="14100"/>
          <ac:spMkLst>
            <pc:docMk/>
            <pc:sldMk cId="845942874" sldId="273"/>
            <ac:spMk id="3" creationId="{2034EC1A-7B67-6CEE-364E-4355EA8EB6F0}"/>
          </ac:spMkLst>
        </pc:spChg>
        <pc:spChg chg="mod">
          <ac:chgData name="Ian Lai" userId="43d92a68-c294-4340-9421-dc48ab01a9a7" providerId="ADAL" clId="{BAE47940-45E2-4637-9597-0B5E38E22D39}" dt="2025-03-10T12:34:04.437" v="475" actId="14100"/>
          <ac:spMkLst>
            <pc:docMk/>
            <pc:sldMk cId="845942874" sldId="273"/>
            <ac:spMk id="4" creationId="{DF1EEB9B-8738-A4C8-2AAE-3B8A9DCBBBDC}"/>
          </ac:spMkLst>
        </pc:spChg>
        <pc:spChg chg="mod">
          <ac:chgData name="Ian Lai" userId="43d92a68-c294-4340-9421-dc48ab01a9a7" providerId="ADAL" clId="{BAE47940-45E2-4637-9597-0B5E38E22D39}" dt="2025-03-10T12:34:04.437" v="475" actId="14100"/>
          <ac:spMkLst>
            <pc:docMk/>
            <pc:sldMk cId="845942874" sldId="273"/>
            <ac:spMk id="5" creationId="{38E6926A-E1BA-C82D-508E-B8DAB3DF9553}"/>
          </ac:spMkLst>
        </pc:spChg>
        <pc:spChg chg="add del">
          <ac:chgData name="Ian Lai" userId="43d92a68-c294-4340-9421-dc48ab01a9a7" providerId="ADAL" clId="{BAE47940-45E2-4637-9597-0B5E38E22D39}" dt="2025-03-10T12:33:22.214" v="467" actId="478"/>
          <ac:spMkLst>
            <pc:docMk/>
            <pc:sldMk cId="845942874" sldId="273"/>
            <ac:spMk id="6" creationId="{6B324156-C450-90B6-5872-DB42307CE934}"/>
          </ac:spMkLst>
        </pc:spChg>
        <pc:spChg chg="mod">
          <ac:chgData name="Ian Lai" userId="43d92a68-c294-4340-9421-dc48ab01a9a7" providerId="ADAL" clId="{BAE47940-45E2-4637-9597-0B5E38E22D39}" dt="2025-03-10T12:33:28.094" v="469"/>
          <ac:spMkLst>
            <pc:docMk/>
            <pc:sldMk cId="845942874" sldId="273"/>
            <ac:spMk id="11" creationId="{4DF05839-7FFD-0734-5642-BA98F095566C}"/>
          </ac:spMkLst>
        </pc:spChg>
        <pc:spChg chg="mod">
          <ac:chgData name="Ian Lai" userId="43d92a68-c294-4340-9421-dc48ab01a9a7" providerId="ADAL" clId="{BAE47940-45E2-4637-9597-0B5E38E22D39}" dt="2025-03-10T12:33:28.094" v="469"/>
          <ac:spMkLst>
            <pc:docMk/>
            <pc:sldMk cId="845942874" sldId="273"/>
            <ac:spMk id="15" creationId="{E272D3C5-2580-B588-5995-366390588267}"/>
          </ac:spMkLst>
        </pc:spChg>
        <pc:spChg chg="mod">
          <ac:chgData name="Ian Lai" userId="43d92a68-c294-4340-9421-dc48ab01a9a7" providerId="ADAL" clId="{BAE47940-45E2-4637-9597-0B5E38E22D39}" dt="2025-03-10T12:33:28.094" v="469"/>
          <ac:spMkLst>
            <pc:docMk/>
            <pc:sldMk cId="845942874" sldId="273"/>
            <ac:spMk id="16" creationId="{C07C0FB7-7AE2-5ED4-D244-5A925E2FB736}"/>
          </ac:spMkLst>
        </pc:spChg>
        <pc:spChg chg="mod">
          <ac:chgData name="Ian Lai" userId="43d92a68-c294-4340-9421-dc48ab01a9a7" providerId="ADAL" clId="{BAE47940-45E2-4637-9597-0B5E38E22D39}" dt="2025-03-10T12:33:28.094" v="469"/>
          <ac:spMkLst>
            <pc:docMk/>
            <pc:sldMk cId="845942874" sldId="273"/>
            <ac:spMk id="17" creationId="{4EBDBF5E-D60C-A8B3-CABC-27803C791528}"/>
          </ac:spMkLst>
        </pc:spChg>
        <pc:spChg chg="del">
          <ac:chgData name="Ian Lai" userId="43d92a68-c294-4340-9421-dc48ab01a9a7" providerId="ADAL" clId="{BAE47940-45E2-4637-9597-0B5E38E22D39}" dt="2025-03-10T12:33:25.768" v="468" actId="478"/>
          <ac:spMkLst>
            <pc:docMk/>
            <pc:sldMk cId="845942874" sldId="273"/>
            <ac:spMk id="19" creationId="{CE987265-222A-9488-88A2-39332865C351}"/>
          </ac:spMkLst>
        </pc:spChg>
        <pc:spChg chg="mod">
          <ac:chgData name="Ian Lai" userId="43d92a68-c294-4340-9421-dc48ab01a9a7" providerId="ADAL" clId="{BAE47940-45E2-4637-9597-0B5E38E22D39}" dt="2025-03-10T12:33:28.094" v="469"/>
          <ac:spMkLst>
            <pc:docMk/>
            <pc:sldMk cId="845942874" sldId="273"/>
            <ac:spMk id="20" creationId="{50888F03-0756-7D67-703C-6F5BC35BAE13}"/>
          </ac:spMkLst>
        </pc:spChg>
        <pc:spChg chg="mod">
          <ac:chgData name="Ian Lai" userId="43d92a68-c294-4340-9421-dc48ab01a9a7" providerId="ADAL" clId="{BAE47940-45E2-4637-9597-0B5E38E22D39}" dt="2025-03-10T12:35:07.847" v="489" actId="255"/>
          <ac:spMkLst>
            <pc:docMk/>
            <pc:sldMk cId="845942874" sldId="273"/>
            <ac:spMk id="21" creationId="{0008FD90-3ECA-1308-459A-7482205A14B5}"/>
          </ac:spMkLst>
        </pc:spChg>
        <pc:spChg chg="add del mod">
          <ac:chgData name="Ian Lai" userId="43d92a68-c294-4340-9421-dc48ab01a9a7" providerId="ADAL" clId="{BAE47940-45E2-4637-9597-0B5E38E22D39}" dt="2025-03-10T12:34:30.044" v="480" actId="478"/>
          <ac:spMkLst>
            <pc:docMk/>
            <pc:sldMk cId="845942874" sldId="273"/>
            <ac:spMk id="24" creationId="{524CC6EF-C7CC-2EC2-5098-8EED8B51519F}"/>
          </ac:spMkLst>
        </pc:spChg>
        <pc:spChg chg="add del mod">
          <ac:chgData name="Ian Lai" userId="43d92a68-c294-4340-9421-dc48ab01a9a7" providerId="ADAL" clId="{BAE47940-45E2-4637-9597-0B5E38E22D39}" dt="2025-03-10T12:34:30.762" v="481" actId="478"/>
          <ac:spMkLst>
            <pc:docMk/>
            <pc:sldMk cId="845942874" sldId="273"/>
            <ac:spMk id="26" creationId="{23B2F479-83DE-B5A0-703D-FC75FEF0F346}"/>
          </ac:spMkLst>
        </pc:spChg>
        <pc:spChg chg="add del mod">
          <ac:chgData name="Ian Lai" userId="43d92a68-c294-4340-9421-dc48ab01a9a7" providerId="ADAL" clId="{BAE47940-45E2-4637-9597-0B5E38E22D39}" dt="2025-03-10T12:34:31.565" v="482" actId="478"/>
          <ac:spMkLst>
            <pc:docMk/>
            <pc:sldMk cId="845942874" sldId="273"/>
            <ac:spMk id="28" creationId="{44B39B4C-53AA-AD39-AB52-46875CB8A4F3}"/>
          </ac:spMkLst>
        </pc:spChg>
        <pc:grpChg chg="mod">
          <ac:chgData name="Ian Lai" userId="43d92a68-c294-4340-9421-dc48ab01a9a7" providerId="ADAL" clId="{BAE47940-45E2-4637-9597-0B5E38E22D39}" dt="2025-03-10T12:35:18.089" v="492" actId="14100"/>
          <ac:grpSpMkLst>
            <pc:docMk/>
            <pc:sldMk cId="845942874" sldId="273"/>
            <ac:grpSpMk id="10" creationId="{269F85D6-343E-EF63-B4B4-2975C2526C50}"/>
          </ac:grpSpMkLst>
        </pc:grpChg>
        <pc:picChg chg="del">
          <ac:chgData name="Ian Lai" userId="43d92a68-c294-4340-9421-dc48ab01a9a7" providerId="ADAL" clId="{BAE47940-45E2-4637-9597-0B5E38E22D39}" dt="2025-03-10T12:33:18.986" v="465" actId="478"/>
          <ac:picMkLst>
            <pc:docMk/>
            <pc:sldMk cId="845942874" sldId="273"/>
            <ac:picMk id="9" creationId="{CC93D2E7-6CC1-494B-4B35-73914F70D026}"/>
          </ac:picMkLst>
        </pc:picChg>
        <pc:picChg chg="mod">
          <ac:chgData name="Ian Lai" userId="43d92a68-c294-4340-9421-dc48ab01a9a7" providerId="ADAL" clId="{BAE47940-45E2-4637-9597-0B5E38E22D39}" dt="2025-03-10T12:35:33.542" v="495" actId="1076"/>
          <ac:picMkLst>
            <pc:docMk/>
            <pc:sldMk cId="845942874" sldId="273"/>
            <ac:picMk id="25" creationId="{4F99C69F-F403-C74F-0DF1-6A9F13836D6B}"/>
          </ac:picMkLst>
        </pc:picChg>
        <pc:picChg chg="mod">
          <ac:chgData name="Ian Lai" userId="43d92a68-c294-4340-9421-dc48ab01a9a7" providerId="ADAL" clId="{BAE47940-45E2-4637-9597-0B5E38E22D39}" dt="2025-03-10T12:34:34.494" v="483" actId="1076"/>
          <ac:picMkLst>
            <pc:docMk/>
            <pc:sldMk cId="845942874" sldId="273"/>
            <ac:picMk id="27" creationId="{06A60153-A4A0-4634-97D5-A06902C6AA44}"/>
          </ac:picMkLst>
        </pc:picChg>
      </pc:sldChg>
      <pc:sldChg chg="delSp add del mod">
        <pc:chgData name="Ian Lai" userId="43d92a68-c294-4340-9421-dc48ab01a9a7" providerId="ADAL" clId="{BAE47940-45E2-4637-9597-0B5E38E22D39}" dt="2025-03-10T12:33:08.150" v="447" actId="47"/>
        <pc:sldMkLst>
          <pc:docMk/>
          <pc:sldMk cId="3970707669" sldId="273"/>
        </pc:sldMkLst>
        <pc:picChg chg="del">
          <ac:chgData name="Ian Lai" userId="43d92a68-c294-4340-9421-dc48ab01a9a7" providerId="ADAL" clId="{BAE47940-45E2-4637-9597-0B5E38E22D39}" dt="2025-03-10T12:33:06.066" v="446" actId="478"/>
          <ac:picMkLst>
            <pc:docMk/>
            <pc:sldMk cId="3970707669" sldId="273"/>
            <ac:picMk id="12" creationId="{480D34AB-5EDC-05A6-9C6D-61D56AF058A5}"/>
          </ac:picMkLst>
        </pc:picChg>
      </pc:sldChg>
      <pc:sldChg chg="new add del">
        <pc:chgData name="Ian Lai" userId="43d92a68-c294-4340-9421-dc48ab01a9a7" providerId="ADAL" clId="{BAE47940-45E2-4637-9597-0B5E38E22D39}" dt="2025-03-10T12:38:30.245" v="546" actId="47"/>
        <pc:sldMkLst>
          <pc:docMk/>
          <pc:sldMk cId="3272250618" sldId="274"/>
        </pc:sldMkLst>
      </pc:sldChg>
      <pc:sldChg chg="new add del">
        <pc:chgData name="Ian Lai" userId="43d92a68-c294-4340-9421-dc48ab01a9a7" providerId="ADAL" clId="{BAE47940-45E2-4637-9597-0B5E38E22D39}" dt="2025-03-10T12:38:25.128" v="542" actId="47"/>
        <pc:sldMkLst>
          <pc:docMk/>
          <pc:sldMk cId="1497076312" sldId="275"/>
        </pc:sldMkLst>
      </pc:sldChg>
      <pc:sldChg chg="delSp modSp add mod ord">
        <pc:chgData name="Ian Lai" userId="43d92a68-c294-4340-9421-dc48ab01a9a7" providerId="ADAL" clId="{BAE47940-45E2-4637-9597-0B5E38E22D39}" dt="2025-03-10T12:44:11.715" v="748" actId="3626"/>
        <pc:sldMkLst>
          <pc:docMk/>
          <pc:sldMk cId="3535191795" sldId="275"/>
        </pc:sldMkLst>
        <pc:spChg chg="mod">
          <ac:chgData name="Ian Lai" userId="43d92a68-c294-4340-9421-dc48ab01a9a7" providerId="ADAL" clId="{BAE47940-45E2-4637-9597-0B5E38E22D39}" dt="2025-03-10T12:38:41.435" v="568" actId="20577"/>
          <ac:spMkLst>
            <pc:docMk/>
            <pc:sldMk cId="3535191795" sldId="275"/>
            <ac:spMk id="2" creationId="{6AA39BE0-0AD3-F2E3-81C0-A3D0067B558C}"/>
          </ac:spMkLst>
        </pc:spChg>
        <pc:spChg chg="mod">
          <ac:chgData name="Ian Lai" userId="43d92a68-c294-4340-9421-dc48ab01a9a7" providerId="ADAL" clId="{BAE47940-45E2-4637-9597-0B5E38E22D39}" dt="2025-03-10T12:44:11.715" v="748" actId="3626"/>
          <ac:spMkLst>
            <pc:docMk/>
            <pc:sldMk cId="3535191795" sldId="275"/>
            <ac:spMk id="19" creationId="{35D4BF8E-9462-6BAE-BB76-3DD85464EDE9}"/>
          </ac:spMkLst>
        </pc:spChg>
        <pc:picChg chg="del">
          <ac:chgData name="Ian Lai" userId="43d92a68-c294-4340-9421-dc48ab01a9a7" providerId="ADAL" clId="{BAE47940-45E2-4637-9597-0B5E38E22D39}" dt="2025-03-10T12:38:31.767" v="547" actId="478"/>
          <ac:picMkLst>
            <pc:docMk/>
            <pc:sldMk cId="3535191795" sldId="275"/>
            <ac:picMk id="9" creationId="{580AF4CA-3985-CB2E-2EC5-BA528DED171F}"/>
          </ac:picMkLst>
        </pc:picChg>
      </pc:sldChg>
      <pc:sldChg chg="add del">
        <pc:chgData name="Ian Lai" userId="43d92a68-c294-4340-9421-dc48ab01a9a7" providerId="ADAL" clId="{BAE47940-45E2-4637-9597-0B5E38E22D39}" dt="2025-03-10T12:38:44.157" v="570"/>
        <pc:sldMkLst>
          <pc:docMk/>
          <pc:sldMk cId="2334852964" sldId="276"/>
        </pc:sldMkLst>
      </pc:sldChg>
    </pc:docChg>
  </pc:docChgLst>
  <pc:docChgLst>
    <pc:chgData name="Ian Lai" userId="43d92a68-c294-4340-9421-dc48ab01a9a7" providerId="ADAL" clId="{C4F7E4B5-103F-4F41-AE83-834B4EEB0E30}"/>
    <pc:docChg chg="undo custSel addSld delSld modSld sldOrd">
      <pc:chgData name="Ian Lai" userId="43d92a68-c294-4340-9421-dc48ab01a9a7" providerId="ADAL" clId="{C4F7E4B5-103F-4F41-AE83-834B4EEB0E30}" dt="2025-03-11T02:22:58.866" v="283" actId="20577"/>
      <pc:docMkLst>
        <pc:docMk/>
      </pc:docMkLst>
      <pc:sldChg chg="modSp mod">
        <pc:chgData name="Ian Lai" userId="43d92a68-c294-4340-9421-dc48ab01a9a7" providerId="ADAL" clId="{C4F7E4B5-103F-4F41-AE83-834B4EEB0E30}" dt="2025-03-11T02:13:22.476" v="20" actId="1076"/>
        <pc:sldMkLst>
          <pc:docMk/>
          <pc:sldMk cId="310541442" sldId="256"/>
        </pc:sldMkLst>
        <pc:spChg chg="mod">
          <ac:chgData name="Ian Lai" userId="43d92a68-c294-4340-9421-dc48ab01a9a7" providerId="ADAL" clId="{C4F7E4B5-103F-4F41-AE83-834B4EEB0E30}" dt="2025-03-11T02:13:22.476" v="20" actId="1076"/>
          <ac:spMkLst>
            <pc:docMk/>
            <pc:sldMk cId="310541442" sldId="256"/>
            <ac:spMk id="6" creationId="{D6108F6C-C77A-3785-7DC1-236F35D9CAB9}"/>
          </ac:spMkLst>
        </pc:spChg>
      </pc:sldChg>
      <pc:sldChg chg="modSp mod">
        <pc:chgData name="Ian Lai" userId="43d92a68-c294-4340-9421-dc48ab01a9a7" providerId="ADAL" clId="{C4F7E4B5-103F-4F41-AE83-834B4EEB0E30}" dt="2025-03-11T02:13:09.777" v="7" actId="207"/>
        <pc:sldMkLst>
          <pc:docMk/>
          <pc:sldMk cId="914947837" sldId="259"/>
        </pc:sldMkLst>
        <pc:spChg chg="mod">
          <ac:chgData name="Ian Lai" userId="43d92a68-c294-4340-9421-dc48ab01a9a7" providerId="ADAL" clId="{C4F7E4B5-103F-4F41-AE83-834B4EEB0E30}" dt="2025-03-11T02:13:09.777" v="7" actId="207"/>
          <ac:spMkLst>
            <pc:docMk/>
            <pc:sldMk cId="914947837" sldId="259"/>
            <ac:spMk id="15" creationId="{2737998B-5EA6-AD0A-87E1-0A31176FBF27}"/>
          </ac:spMkLst>
        </pc:spChg>
      </pc:sldChg>
      <pc:sldChg chg="del">
        <pc:chgData name="Ian Lai" userId="43d92a68-c294-4340-9421-dc48ab01a9a7" providerId="ADAL" clId="{C4F7E4B5-103F-4F41-AE83-834B4EEB0E30}" dt="2025-03-11T02:12:36.222" v="0" actId="47"/>
        <pc:sldMkLst>
          <pc:docMk/>
          <pc:sldMk cId="2286260680" sldId="260"/>
        </pc:sldMkLst>
      </pc:sldChg>
      <pc:sldChg chg="del">
        <pc:chgData name="Ian Lai" userId="43d92a68-c294-4340-9421-dc48ab01a9a7" providerId="ADAL" clId="{C4F7E4B5-103F-4F41-AE83-834B4EEB0E30}" dt="2025-03-11T02:12:36.222" v="0" actId="47"/>
        <pc:sldMkLst>
          <pc:docMk/>
          <pc:sldMk cId="3073414385" sldId="261"/>
        </pc:sldMkLst>
      </pc:sldChg>
      <pc:sldChg chg="del">
        <pc:chgData name="Ian Lai" userId="43d92a68-c294-4340-9421-dc48ab01a9a7" providerId="ADAL" clId="{C4F7E4B5-103F-4F41-AE83-834B4EEB0E30}" dt="2025-03-11T02:12:36.222" v="0" actId="47"/>
        <pc:sldMkLst>
          <pc:docMk/>
          <pc:sldMk cId="3609512770" sldId="262"/>
        </pc:sldMkLst>
      </pc:sldChg>
      <pc:sldChg chg="del">
        <pc:chgData name="Ian Lai" userId="43d92a68-c294-4340-9421-dc48ab01a9a7" providerId="ADAL" clId="{C4F7E4B5-103F-4F41-AE83-834B4EEB0E30}" dt="2025-03-11T02:12:36.222" v="0" actId="47"/>
        <pc:sldMkLst>
          <pc:docMk/>
          <pc:sldMk cId="2199268145" sldId="263"/>
        </pc:sldMkLst>
      </pc:sldChg>
      <pc:sldChg chg="del">
        <pc:chgData name="Ian Lai" userId="43d92a68-c294-4340-9421-dc48ab01a9a7" providerId="ADAL" clId="{C4F7E4B5-103F-4F41-AE83-834B4EEB0E30}" dt="2025-03-11T02:12:36.222" v="0" actId="47"/>
        <pc:sldMkLst>
          <pc:docMk/>
          <pc:sldMk cId="3164310583" sldId="264"/>
        </pc:sldMkLst>
      </pc:sldChg>
      <pc:sldChg chg="del">
        <pc:chgData name="Ian Lai" userId="43d92a68-c294-4340-9421-dc48ab01a9a7" providerId="ADAL" clId="{C4F7E4B5-103F-4F41-AE83-834B4EEB0E30}" dt="2025-03-11T02:12:36.222" v="0" actId="47"/>
        <pc:sldMkLst>
          <pc:docMk/>
          <pc:sldMk cId="2047462297" sldId="265"/>
        </pc:sldMkLst>
      </pc:sldChg>
      <pc:sldChg chg="del">
        <pc:chgData name="Ian Lai" userId="43d92a68-c294-4340-9421-dc48ab01a9a7" providerId="ADAL" clId="{C4F7E4B5-103F-4F41-AE83-834B4EEB0E30}" dt="2025-03-11T02:12:36.222" v="0" actId="47"/>
        <pc:sldMkLst>
          <pc:docMk/>
          <pc:sldMk cId="1063272858" sldId="266"/>
        </pc:sldMkLst>
      </pc:sldChg>
      <pc:sldChg chg="del">
        <pc:chgData name="Ian Lai" userId="43d92a68-c294-4340-9421-dc48ab01a9a7" providerId="ADAL" clId="{C4F7E4B5-103F-4F41-AE83-834B4EEB0E30}" dt="2025-03-11T02:12:36.222" v="0" actId="47"/>
        <pc:sldMkLst>
          <pc:docMk/>
          <pc:sldMk cId="3588123880" sldId="267"/>
        </pc:sldMkLst>
      </pc:sldChg>
      <pc:sldChg chg="del">
        <pc:chgData name="Ian Lai" userId="43d92a68-c294-4340-9421-dc48ab01a9a7" providerId="ADAL" clId="{C4F7E4B5-103F-4F41-AE83-834B4EEB0E30}" dt="2025-03-11T02:12:36.222" v="0" actId="47"/>
        <pc:sldMkLst>
          <pc:docMk/>
          <pc:sldMk cId="2182022301" sldId="268"/>
        </pc:sldMkLst>
      </pc:sldChg>
      <pc:sldChg chg="del">
        <pc:chgData name="Ian Lai" userId="43d92a68-c294-4340-9421-dc48ab01a9a7" providerId="ADAL" clId="{C4F7E4B5-103F-4F41-AE83-834B4EEB0E30}" dt="2025-03-11T02:12:36.222" v="0" actId="47"/>
        <pc:sldMkLst>
          <pc:docMk/>
          <pc:sldMk cId="952505341" sldId="269"/>
        </pc:sldMkLst>
      </pc:sldChg>
      <pc:sldChg chg="del">
        <pc:chgData name="Ian Lai" userId="43d92a68-c294-4340-9421-dc48ab01a9a7" providerId="ADAL" clId="{C4F7E4B5-103F-4F41-AE83-834B4EEB0E30}" dt="2025-03-11T02:12:36.222" v="0" actId="47"/>
        <pc:sldMkLst>
          <pc:docMk/>
          <pc:sldMk cId="2672929540" sldId="270"/>
        </pc:sldMkLst>
      </pc:sldChg>
      <pc:sldChg chg="del">
        <pc:chgData name="Ian Lai" userId="43d92a68-c294-4340-9421-dc48ab01a9a7" providerId="ADAL" clId="{C4F7E4B5-103F-4F41-AE83-834B4EEB0E30}" dt="2025-03-11T02:12:36.222" v="0" actId="47"/>
        <pc:sldMkLst>
          <pc:docMk/>
          <pc:sldMk cId="2606538665" sldId="271"/>
        </pc:sldMkLst>
      </pc:sldChg>
      <pc:sldChg chg="del">
        <pc:chgData name="Ian Lai" userId="43d92a68-c294-4340-9421-dc48ab01a9a7" providerId="ADAL" clId="{C4F7E4B5-103F-4F41-AE83-834B4EEB0E30}" dt="2025-03-11T02:12:36.222" v="0" actId="47"/>
        <pc:sldMkLst>
          <pc:docMk/>
          <pc:sldMk cId="127011724" sldId="272"/>
        </pc:sldMkLst>
      </pc:sldChg>
      <pc:sldChg chg="del">
        <pc:chgData name="Ian Lai" userId="43d92a68-c294-4340-9421-dc48ab01a9a7" providerId="ADAL" clId="{C4F7E4B5-103F-4F41-AE83-834B4EEB0E30}" dt="2025-03-11T02:12:36.222" v="0" actId="47"/>
        <pc:sldMkLst>
          <pc:docMk/>
          <pc:sldMk cId="845942874" sldId="273"/>
        </pc:sldMkLst>
      </pc:sldChg>
      <pc:sldChg chg="addSp delSp modSp add mod ord">
        <pc:chgData name="Ian Lai" userId="43d92a68-c294-4340-9421-dc48ab01a9a7" providerId="ADAL" clId="{C4F7E4B5-103F-4F41-AE83-834B4EEB0E30}" dt="2025-03-11T02:14:46.386" v="54" actId="1076"/>
        <pc:sldMkLst>
          <pc:docMk/>
          <pc:sldMk cId="1153741197" sldId="276"/>
        </pc:sldMkLst>
        <pc:spChg chg="mod">
          <ac:chgData name="Ian Lai" userId="43d92a68-c294-4340-9421-dc48ab01a9a7" providerId="ADAL" clId="{C4F7E4B5-103F-4F41-AE83-834B4EEB0E30}" dt="2025-03-11T02:14:16.062" v="39" actId="20577"/>
          <ac:spMkLst>
            <pc:docMk/>
            <pc:sldMk cId="1153741197" sldId="276"/>
            <ac:spMk id="2" creationId="{12C9567A-42B5-D1BD-A727-622F22FADD67}"/>
          </ac:spMkLst>
        </pc:spChg>
        <pc:spChg chg="del mod">
          <ac:chgData name="Ian Lai" userId="43d92a68-c294-4340-9421-dc48ab01a9a7" providerId="ADAL" clId="{C4F7E4B5-103F-4F41-AE83-834B4EEB0E30}" dt="2025-03-11T02:14:16.798" v="41"/>
          <ac:spMkLst>
            <pc:docMk/>
            <pc:sldMk cId="1153741197" sldId="276"/>
            <ac:spMk id="19" creationId="{4A35017F-71B8-AF81-B604-059A0EA66659}"/>
          </ac:spMkLst>
        </pc:spChg>
        <pc:picChg chg="add mod">
          <ac:chgData name="Ian Lai" userId="43d92a68-c294-4340-9421-dc48ab01a9a7" providerId="ADAL" clId="{C4F7E4B5-103F-4F41-AE83-834B4EEB0E30}" dt="2025-03-11T02:14:39.039" v="50" actId="1076"/>
          <ac:picMkLst>
            <pc:docMk/>
            <pc:sldMk cId="1153741197" sldId="276"/>
            <ac:picMk id="3" creationId="{6FB7CACC-4DA4-A926-FE3D-9524052FD58A}"/>
          </ac:picMkLst>
        </pc:picChg>
        <pc:picChg chg="mod">
          <ac:chgData name="Ian Lai" userId="43d92a68-c294-4340-9421-dc48ab01a9a7" providerId="ADAL" clId="{C4F7E4B5-103F-4F41-AE83-834B4EEB0E30}" dt="2025-03-11T02:14:20.076" v="43" actId="1076"/>
          <ac:picMkLst>
            <pc:docMk/>
            <pc:sldMk cId="1153741197" sldId="276"/>
            <ac:picMk id="8" creationId="{9B3A8169-3CE2-852C-00D9-361A48DD9D10}"/>
          </ac:picMkLst>
        </pc:picChg>
        <pc:picChg chg="add mod">
          <ac:chgData name="Ian Lai" userId="43d92a68-c294-4340-9421-dc48ab01a9a7" providerId="ADAL" clId="{C4F7E4B5-103F-4F41-AE83-834B4EEB0E30}" dt="2025-03-11T02:14:46.386" v="54" actId="1076"/>
          <ac:picMkLst>
            <pc:docMk/>
            <pc:sldMk cId="1153741197" sldId="276"/>
            <ac:picMk id="9" creationId="{244745A1-3123-F78E-43FC-48CE611C8DF2}"/>
          </ac:picMkLst>
        </pc:picChg>
        <pc:picChg chg="add mod">
          <ac:chgData name="Ian Lai" userId="43d92a68-c294-4340-9421-dc48ab01a9a7" providerId="ADAL" clId="{C4F7E4B5-103F-4F41-AE83-834B4EEB0E30}" dt="2025-03-11T02:14:41.163" v="51" actId="1076"/>
          <ac:picMkLst>
            <pc:docMk/>
            <pc:sldMk cId="1153741197" sldId="276"/>
            <ac:picMk id="10" creationId="{482E0148-7DC0-E782-A77A-A8891FF2EC06}"/>
          </ac:picMkLst>
        </pc:picChg>
      </pc:sldChg>
      <pc:sldChg chg="delSp modSp add mod">
        <pc:chgData name="Ian Lai" userId="43d92a68-c294-4340-9421-dc48ab01a9a7" providerId="ADAL" clId="{C4F7E4B5-103F-4F41-AE83-834B4EEB0E30}" dt="2025-03-11T02:15:18.028" v="88" actId="478"/>
        <pc:sldMkLst>
          <pc:docMk/>
          <pc:sldMk cId="3652515495" sldId="277"/>
        </pc:sldMkLst>
        <pc:spChg chg="mod">
          <ac:chgData name="Ian Lai" userId="43d92a68-c294-4340-9421-dc48ab01a9a7" providerId="ADAL" clId="{C4F7E4B5-103F-4F41-AE83-834B4EEB0E30}" dt="2025-03-11T02:15:12.921" v="87" actId="20577"/>
          <ac:spMkLst>
            <pc:docMk/>
            <pc:sldMk cId="3652515495" sldId="277"/>
            <ac:spMk id="2" creationId="{F2ED5C9D-7898-490D-6D6C-EA0348AF60AD}"/>
          </ac:spMkLst>
        </pc:spChg>
        <pc:picChg chg="del">
          <ac:chgData name="Ian Lai" userId="43d92a68-c294-4340-9421-dc48ab01a9a7" providerId="ADAL" clId="{C4F7E4B5-103F-4F41-AE83-834B4EEB0E30}" dt="2025-03-11T02:15:18.028" v="88" actId="478"/>
          <ac:picMkLst>
            <pc:docMk/>
            <pc:sldMk cId="3652515495" sldId="277"/>
            <ac:picMk id="3" creationId="{A9F7AC7B-6A7F-0501-B926-62173F35D7BC}"/>
          </ac:picMkLst>
        </pc:picChg>
        <pc:picChg chg="del">
          <ac:chgData name="Ian Lai" userId="43d92a68-c294-4340-9421-dc48ab01a9a7" providerId="ADAL" clId="{C4F7E4B5-103F-4F41-AE83-834B4EEB0E30}" dt="2025-03-11T02:15:18.028" v="88" actId="478"/>
          <ac:picMkLst>
            <pc:docMk/>
            <pc:sldMk cId="3652515495" sldId="277"/>
            <ac:picMk id="9" creationId="{CBEAD8B6-626A-AB29-276E-13AEB295691C}"/>
          </ac:picMkLst>
        </pc:picChg>
        <pc:picChg chg="del">
          <ac:chgData name="Ian Lai" userId="43d92a68-c294-4340-9421-dc48ab01a9a7" providerId="ADAL" clId="{C4F7E4B5-103F-4F41-AE83-834B4EEB0E30}" dt="2025-03-11T02:15:18.028" v="88" actId="478"/>
          <ac:picMkLst>
            <pc:docMk/>
            <pc:sldMk cId="3652515495" sldId="277"/>
            <ac:picMk id="10" creationId="{3F355668-172C-7B01-E35D-A2E1BEAD6269}"/>
          </ac:picMkLst>
        </pc:picChg>
      </pc:sldChg>
      <pc:sldChg chg="addSp modSp add mod">
        <pc:chgData name="Ian Lai" userId="43d92a68-c294-4340-9421-dc48ab01a9a7" providerId="ADAL" clId="{C4F7E4B5-103F-4F41-AE83-834B4EEB0E30}" dt="2025-03-11T02:19:58.694" v="162" actId="1076"/>
        <pc:sldMkLst>
          <pc:docMk/>
          <pc:sldMk cId="751088470" sldId="278"/>
        </pc:sldMkLst>
        <pc:spChg chg="mod">
          <ac:chgData name="Ian Lai" userId="43d92a68-c294-4340-9421-dc48ab01a9a7" providerId="ADAL" clId="{C4F7E4B5-103F-4F41-AE83-834B4EEB0E30}" dt="2025-03-11T02:16:39.194" v="156" actId="20577"/>
          <ac:spMkLst>
            <pc:docMk/>
            <pc:sldMk cId="751088470" sldId="278"/>
            <ac:spMk id="2" creationId="{DEEE07AE-049A-E613-4964-5419F0FAF0EB}"/>
          </ac:spMkLst>
        </pc:spChg>
        <pc:picChg chg="add mod">
          <ac:chgData name="Ian Lai" userId="43d92a68-c294-4340-9421-dc48ab01a9a7" providerId="ADAL" clId="{C4F7E4B5-103F-4F41-AE83-834B4EEB0E30}" dt="2025-03-11T02:19:58.694" v="162" actId="1076"/>
          <ac:picMkLst>
            <pc:docMk/>
            <pc:sldMk cId="751088470" sldId="278"/>
            <ac:picMk id="3" creationId="{EF870208-C0DC-1BC7-258B-A9DC24A57116}"/>
          </ac:picMkLst>
        </pc:picChg>
      </pc:sldChg>
      <pc:sldChg chg="addSp modSp add mod">
        <pc:chgData name="Ian Lai" userId="43d92a68-c294-4340-9421-dc48ab01a9a7" providerId="ADAL" clId="{C4F7E4B5-103F-4F41-AE83-834B4EEB0E30}" dt="2025-03-11T02:20:51.803" v="188" actId="1076"/>
        <pc:sldMkLst>
          <pc:docMk/>
          <pc:sldMk cId="890130770" sldId="279"/>
        </pc:sldMkLst>
        <pc:spChg chg="mod">
          <ac:chgData name="Ian Lai" userId="43d92a68-c294-4340-9421-dc48ab01a9a7" providerId="ADAL" clId="{C4F7E4B5-103F-4F41-AE83-834B4EEB0E30}" dt="2025-03-11T02:20:32.964" v="179" actId="20577"/>
          <ac:spMkLst>
            <pc:docMk/>
            <pc:sldMk cId="890130770" sldId="279"/>
            <ac:spMk id="2" creationId="{B1D36DD4-2A24-685E-E6F0-F378295BDE02}"/>
          </ac:spMkLst>
        </pc:spChg>
        <pc:spChg chg="add mod">
          <ac:chgData name="Ian Lai" userId="43d92a68-c294-4340-9421-dc48ab01a9a7" providerId="ADAL" clId="{C4F7E4B5-103F-4F41-AE83-834B4EEB0E30}" dt="2025-03-11T02:20:40.987" v="183"/>
          <ac:spMkLst>
            <pc:docMk/>
            <pc:sldMk cId="890130770" sldId="279"/>
            <ac:spMk id="3" creationId="{CDB2C358-BB9D-A38A-51D1-E34C23E5578D}"/>
          </ac:spMkLst>
        </pc:spChg>
        <pc:grpChg chg="add mod">
          <ac:chgData name="Ian Lai" userId="43d92a68-c294-4340-9421-dc48ab01a9a7" providerId="ADAL" clId="{C4F7E4B5-103F-4F41-AE83-834B4EEB0E30}" dt="2025-03-11T02:20:40.311" v="182" actId="1076"/>
          <ac:grpSpMkLst>
            <pc:docMk/>
            <pc:sldMk cId="890130770" sldId="279"/>
            <ac:grpSpMk id="9" creationId="{03F6C97F-42B7-8801-3377-B7CA8E4EEBD1}"/>
          </ac:grpSpMkLst>
        </pc:grpChg>
        <pc:grpChg chg="add mod">
          <ac:chgData name="Ian Lai" userId="43d92a68-c294-4340-9421-dc48ab01a9a7" providerId="ADAL" clId="{C4F7E4B5-103F-4F41-AE83-834B4EEB0E30}" dt="2025-03-11T02:20:40.311" v="182" actId="1076"/>
          <ac:grpSpMkLst>
            <pc:docMk/>
            <pc:sldMk cId="890130770" sldId="279"/>
            <ac:grpSpMk id="12" creationId="{DB4B8181-F0B3-545F-F523-6BC7ED7F6FFA}"/>
          </ac:grpSpMkLst>
        </pc:grpChg>
        <pc:grpChg chg="add mod">
          <ac:chgData name="Ian Lai" userId="43d92a68-c294-4340-9421-dc48ab01a9a7" providerId="ADAL" clId="{C4F7E4B5-103F-4F41-AE83-834B4EEB0E30}" dt="2025-03-11T02:20:40.311" v="182" actId="1076"/>
          <ac:grpSpMkLst>
            <pc:docMk/>
            <pc:sldMk cId="890130770" sldId="279"/>
            <ac:grpSpMk id="15" creationId="{D7C81D9F-A6ED-CDF6-276B-DA67BB8779B2}"/>
          </ac:grpSpMkLst>
        </pc:grpChg>
        <pc:grpChg chg="add mod">
          <ac:chgData name="Ian Lai" userId="43d92a68-c294-4340-9421-dc48ab01a9a7" providerId="ADAL" clId="{C4F7E4B5-103F-4F41-AE83-834B4EEB0E30}" dt="2025-03-11T02:20:51.803" v="188" actId="1076"/>
          <ac:grpSpMkLst>
            <pc:docMk/>
            <pc:sldMk cId="890130770" sldId="279"/>
            <ac:grpSpMk id="18" creationId="{E8D8730E-BBFF-9364-4337-3B0C4B358335}"/>
          </ac:grpSpMkLst>
        </pc:grpChg>
        <pc:grpChg chg="add mod">
          <ac:chgData name="Ian Lai" userId="43d92a68-c294-4340-9421-dc48ab01a9a7" providerId="ADAL" clId="{C4F7E4B5-103F-4F41-AE83-834B4EEB0E30}" dt="2025-03-11T02:20:51.803" v="188" actId="1076"/>
          <ac:grpSpMkLst>
            <pc:docMk/>
            <pc:sldMk cId="890130770" sldId="279"/>
            <ac:grpSpMk id="21" creationId="{184659EF-A812-5805-A6FA-DE8A03564568}"/>
          </ac:grpSpMkLst>
        </pc:grpChg>
        <pc:grpChg chg="add mod">
          <ac:chgData name="Ian Lai" userId="43d92a68-c294-4340-9421-dc48ab01a9a7" providerId="ADAL" clId="{C4F7E4B5-103F-4F41-AE83-834B4EEB0E30}" dt="2025-03-11T02:20:51.803" v="188" actId="1076"/>
          <ac:grpSpMkLst>
            <pc:docMk/>
            <pc:sldMk cId="890130770" sldId="279"/>
            <ac:grpSpMk id="24" creationId="{1B7BD790-E0BD-D11D-C125-3B95FC0F1148}"/>
          </ac:grpSpMkLst>
        </pc:grpChg>
        <pc:picChg chg="mod">
          <ac:chgData name="Ian Lai" userId="43d92a68-c294-4340-9421-dc48ab01a9a7" providerId="ADAL" clId="{C4F7E4B5-103F-4F41-AE83-834B4EEB0E30}" dt="2025-03-11T02:20:37.147" v="180"/>
          <ac:picMkLst>
            <pc:docMk/>
            <pc:sldMk cId="890130770" sldId="279"/>
            <ac:picMk id="10" creationId="{4A7F8E7F-8C84-CA4A-40B6-9A90B68357A5}"/>
          </ac:picMkLst>
        </pc:picChg>
        <pc:picChg chg="mod">
          <ac:chgData name="Ian Lai" userId="43d92a68-c294-4340-9421-dc48ab01a9a7" providerId="ADAL" clId="{C4F7E4B5-103F-4F41-AE83-834B4EEB0E30}" dt="2025-03-11T02:20:37.147" v="180"/>
          <ac:picMkLst>
            <pc:docMk/>
            <pc:sldMk cId="890130770" sldId="279"/>
            <ac:picMk id="11" creationId="{93D87681-AD55-5241-089F-B6BD67D23FC3}"/>
          </ac:picMkLst>
        </pc:picChg>
        <pc:picChg chg="mod">
          <ac:chgData name="Ian Lai" userId="43d92a68-c294-4340-9421-dc48ab01a9a7" providerId="ADAL" clId="{C4F7E4B5-103F-4F41-AE83-834B4EEB0E30}" dt="2025-03-11T02:20:37.147" v="180"/>
          <ac:picMkLst>
            <pc:docMk/>
            <pc:sldMk cId="890130770" sldId="279"/>
            <ac:picMk id="13" creationId="{927A81E8-AF0B-D016-38E4-6C2F6171C821}"/>
          </ac:picMkLst>
        </pc:picChg>
        <pc:picChg chg="mod">
          <ac:chgData name="Ian Lai" userId="43d92a68-c294-4340-9421-dc48ab01a9a7" providerId="ADAL" clId="{C4F7E4B5-103F-4F41-AE83-834B4EEB0E30}" dt="2025-03-11T02:20:37.147" v="180"/>
          <ac:picMkLst>
            <pc:docMk/>
            <pc:sldMk cId="890130770" sldId="279"/>
            <ac:picMk id="14" creationId="{9D8C005F-2176-ECB2-AD20-2C31137BF8D6}"/>
          </ac:picMkLst>
        </pc:picChg>
        <pc:picChg chg="mod">
          <ac:chgData name="Ian Lai" userId="43d92a68-c294-4340-9421-dc48ab01a9a7" providerId="ADAL" clId="{C4F7E4B5-103F-4F41-AE83-834B4EEB0E30}" dt="2025-03-11T02:20:37.147" v="180"/>
          <ac:picMkLst>
            <pc:docMk/>
            <pc:sldMk cId="890130770" sldId="279"/>
            <ac:picMk id="16" creationId="{2D3A65BC-079B-836F-71A0-FA2787E25E4A}"/>
          </ac:picMkLst>
        </pc:picChg>
        <pc:picChg chg="mod">
          <ac:chgData name="Ian Lai" userId="43d92a68-c294-4340-9421-dc48ab01a9a7" providerId="ADAL" clId="{C4F7E4B5-103F-4F41-AE83-834B4EEB0E30}" dt="2025-03-11T02:20:37.147" v="180"/>
          <ac:picMkLst>
            <pc:docMk/>
            <pc:sldMk cId="890130770" sldId="279"/>
            <ac:picMk id="17" creationId="{945FB921-2517-1E92-ADBA-378A3810BA63}"/>
          </ac:picMkLst>
        </pc:picChg>
        <pc:picChg chg="mod">
          <ac:chgData name="Ian Lai" userId="43d92a68-c294-4340-9421-dc48ab01a9a7" providerId="ADAL" clId="{C4F7E4B5-103F-4F41-AE83-834B4EEB0E30}" dt="2025-03-11T02:20:46.450" v="184"/>
          <ac:picMkLst>
            <pc:docMk/>
            <pc:sldMk cId="890130770" sldId="279"/>
            <ac:picMk id="19" creationId="{388682CC-3B21-9736-5B8D-7B3D518B0610}"/>
          </ac:picMkLst>
        </pc:picChg>
        <pc:picChg chg="mod">
          <ac:chgData name="Ian Lai" userId="43d92a68-c294-4340-9421-dc48ab01a9a7" providerId="ADAL" clId="{C4F7E4B5-103F-4F41-AE83-834B4EEB0E30}" dt="2025-03-11T02:20:46.450" v="184"/>
          <ac:picMkLst>
            <pc:docMk/>
            <pc:sldMk cId="890130770" sldId="279"/>
            <ac:picMk id="20" creationId="{60C5E20A-61A9-1346-406B-7E65A01B6382}"/>
          </ac:picMkLst>
        </pc:picChg>
        <pc:picChg chg="mod">
          <ac:chgData name="Ian Lai" userId="43d92a68-c294-4340-9421-dc48ab01a9a7" providerId="ADAL" clId="{C4F7E4B5-103F-4F41-AE83-834B4EEB0E30}" dt="2025-03-11T02:20:46.450" v="184"/>
          <ac:picMkLst>
            <pc:docMk/>
            <pc:sldMk cId="890130770" sldId="279"/>
            <ac:picMk id="22" creationId="{24611A49-16FA-79EA-D544-69C8927FA1A9}"/>
          </ac:picMkLst>
        </pc:picChg>
        <pc:picChg chg="mod">
          <ac:chgData name="Ian Lai" userId="43d92a68-c294-4340-9421-dc48ab01a9a7" providerId="ADAL" clId="{C4F7E4B5-103F-4F41-AE83-834B4EEB0E30}" dt="2025-03-11T02:20:46.450" v="184"/>
          <ac:picMkLst>
            <pc:docMk/>
            <pc:sldMk cId="890130770" sldId="279"/>
            <ac:picMk id="23" creationId="{0027536B-8D1D-FD51-44FD-1963CFEE6934}"/>
          </ac:picMkLst>
        </pc:picChg>
        <pc:picChg chg="mod">
          <ac:chgData name="Ian Lai" userId="43d92a68-c294-4340-9421-dc48ab01a9a7" providerId="ADAL" clId="{C4F7E4B5-103F-4F41-AE83-834B4EEB0E30}" dt="2025-03-11T02:20:46.450" v="184"/>
          <ac:picMkLst>
            <pc:docMk/>
            <pc:sldMk cId="890130770" sldId="279"/>
            <ac:picMk id="25" creationId="{7E8B6AD4-40BD-7494-AC0A-AA9265BC4F68}"/>
          </ac:picMkLst>
        </pc:picChg>
        <pc:picChg chg="mod">
          <ac:chgData name="Ian Lai" userId="43d92a68-c294-4340-9421-dc48ab01a9a7" providerId="ADAL" clId="{C4F7E4B5-103F-4F41-AE83-834B4EEB0E30}" dt="2025-03-11T02:20:46.450" v="184"/>
          <ac:picMkLst>
            <pc:docMk/>
            <pc:sldMk cId="890130770" sldId="279"/>
            <ac:picMk id="26" creationId="{A15ADB0E-C806-E7F0-A03A-F41C4CC5549E}"/>
          </ac:picMkLst>
        </pc:picChg>
      </pc:sldChg>
      <pc:sldChg chg="add del">
        <pc:chgData name="Ian Lai" userId="43d92a68-c294-4340-9421-dc48ab01a9a7" providerId="ADAL" clId="{C4F7E4B5-103F-4F41-AE83-834B4EEB0E30}" dt="2025-03-11T02:21:53.854" v="189" actId="47"/>
        <pc:sldMkLst>
          <pc:docMk/>
          <pc:sldMk cId="1193389309" sldId="280"/>
        </pc:sldMkLst>
      </pc:sldChg>
      <pc:sldChg chg="add del">
        <pc:chgData name="Ian Lai" userId="43d92a68-c294-4340-9421-dc48ab01a9a7" providerId="ADAL" clId="{C4F7E4B5-103F-4F41-AE83-834B4EEB0E30}" dt="2025-03-11T02:21:53.854" v="189" actId="47"/>
        <pc:sldMkLst>
          <pc:docMk/>
          <pc:sldMk cId="432832936" sldId="281"/>
        </pc:sldMkLst>
      </pc:sldChg>
      <pc:sldChg chg="modSp add mod">
        <pc:chgData name="Ian Lai" userId="43d92a68-c294-4340-9421-dc48ab01a9a7" providerId="ADAL" clId="{C4F7E4B5-103F-4F41-AE83-834B4EEB0E30}" dt="2025-03-11T02:22:58.866" v="283" actId="20577"/>
        <pc:sldMkLst>
          <pc:docMk/>
          <pc:sldMk cId="1252324381" sldId="282"/>
        </pc:sldMkLst>
        <pc:spChg chg="mod">
          <ac:chgData name="Ian Lai" userId="43d92a68-c294-4340-9421-dc48ab01a9a7" providerId="ADAL" clId="{C4F7E4B5-103F-4F41-AE83-834B4EEB0E30}" dt="2025-03-11T02:22:58.866" v="283" actId="20577"/>
          <ac:spMkLst>
            <pc:docMk/>
            <pc:sldMk cId="1252324381" sldId="282"/>
            <ac:spMk id="2" creationId="{45DFF89D-91B5-D0E0-A6D6-6EC701D103A5}"/>
          </ac:spMkLst>
        </pc:spChg>
      </pc:sldChg>
      <pc:sldChg chg="add del">
        <pc:chgData name="Ian Lai" userId="43d92a68-c294-4340-9421-dc48ab01a9a7" providerId="ADAL" clId="{C4F7E4B5-103F-4F41-AE83-834B4EEB0E30}" dt="2025-03-11T02:21:53.854" v="189" actId="47"/>
        <pc:sldMkLst>
          <pc:docMk/>
          <pc:sldMk cId="1199604320" sldId="283"/>
        </pc:sldMkLst>
      </pc:sldChg>
      <pc:sldChg chg="add del">
        <pc:chgData name="Ian Lai" userId="43d92a68-c294-4340-9421-dc48ab01a9a7" providerId="ADAL" clId="{C4F7E4B5-103F-4F41-AE83-834B4EEB0E30}" dt="2025-03-11T02:15:44.265" v="93"/>
        <pc:sldMkLst>
          <pc:docMk/>
          <pc:sldMk cId="1893288596" sldId="283"/>
        </pc:sldMkLst>
      </pc:sldChg>
      <pc:sldChg chg="add del">
        <pc:chgData name="Ian Lai" userId="43d92a68-c294-4340-9421-dc48ab01a9a7" providerId="ADAL" clId="{C4F7E4B5-103F-4F41-AE83-834B4EEB0E30}" dt="2025-03-11T02:15:44.265" v="93"/>
        <pc:sldMkLst>
          <pc:docMk/>
          <pc:sldMk cId="2072677533" sldId="284"/>
        </pc:sldMkLst>
      </pc:sldChg>
      <pc:sldChg chg="addSp modSp add mod ord">
        <pc:chgData name="Ian Lai" userId="43d92a68-c294-4340-9421-dc48ab01a9a7" providerId="ADAL" clId="{C4F7E4B5-103F-4F41-AE83-834B4EEB0E30}" dt="2025-03-11T02:16:20.504" v="127" actId="20577"/>
        <pc:sldMkLst>
          <pc:docMk/>
          <pc:sldMk cId="3153601457" sldId="284"/>
        </pc:sldMkLst>
        <pc:spChg chg="mod">
          <ac:chgData name="Ian Lai" userId="43d92a68-c294-4340-9421-dc48ab01a9a7" providerId="ADAL" clId="{C4F7E4B5-103F-4F41-AE83-834B4EEB0E30}" dt="2025-03-11T02:16:20.504" v="127" actId="20577"/>
          <ac:spMkLst>
            <pc:docMk/>
            <pc:sldMk cId="3153601457" sldId="284"/>
            <ac:spMk id="2" creationId="{803EAD41-9EE0-4674-EAC3-E58E60D01887}"/>
          </ac:spMkLst>
        </pc:spChg>
        <pc:picChg chg="add mod">
          <ac:chgData name="Ian Lai" userId="43d92a68-c294-4340-9421-dc48ab01a9a7" providerId="ADAL" clId="{C4F7E4B5-103F-4F41-AE83-834B4EEB0E30}" dt="2025-03-11T02:16:01.131" v="101" actId="1076"/>
          <ac:picMkLst>
            <pc:docMk/>
            <pc:sldMk cId="3153601457" sldId="284"/>
            <ac:picMk id="3" creationId="{71886540-1DAC-6CBB-2FED-FB3FC91D6B10}"/>
          </ac:picMkLst>
        </pc:picChg>
      </pc:sldChg>
      <pc:sldChg chg="delSp modSp add mod">
        <pc:chgData name="Ian Lai" userId="43d92a68-c294-4340-9421-dc48ab01a9a7" providerId="ADAL" clId="{C4F7E4B5-103F-4F41-AE83-834B4EEB0E30}" dt="2025-03-11T02:22:14.427" v="226" actId="20577"/>
        <pc:sldMkLst>
          <pc:docMk/>
          <pc:sldMk cId="4257266555" sldId="285"/>
        </pc:sldMkLst>
        <pc:spChg chg="mod">
          <ac:chgData name="Ian Lai" userId="43d92a68-c294-4340-9421-dc48ab01a9a7" providerId="ADAL" clId="{C4F7E4B5-103F-4F41-AE83-834B4EEB0E30}" dt="2025-03-11T02:22:14.427" v="226" actId="20577"/>
          <ac:spMkLst>
            <pc:docMk/>
            <pc:sldMk cId="4257266555" sldId="285"/>
            <ac:spMk id="2" creationId="{496EB548-446A-97FC-64EC-702CE7672455}"/>
          </ac:spMkLst>
        </pc:spChg>
        <pc:grpChg chg="del">
          <ac:chgData name="Ian Lai" userId="43d92a68-c294-4340-9421-dc48ab01a9a7" providerId="ADAL" clId="{C4F7E4B5-103F-4F41-AE83-834B4EEB0E30}" dt="2025-03-11T02:21:58.895" v="193" actId="478"/>
          <ac:grpSpMkLst>
            <pc:docMk/>
            <pc:sldMk cId="4257266555" sldId="285"/>
            <ac:grpSpMk id="18" creationId="{407D6C0A-8861-CA57-B936-0F246D796B53}"/>
          </ac:grpSpMkLst>
        </pc:grpChg>
        <pc:grpChg chg="del">
          <ac:chgData name="Ian Lai" userId="43d92a68-c294-4340-9421-dc48ab01a9a7" providerId="ADAL" clId="{C4F7E4B5-103F-4F41-AE83-834B4EEB0E30}" dt="2025-03-11T02:21:58.895" v="193" actId="478"/>
          <ac:grpSpMkLst>
            <pc:docMk/>
            <pc:sldMk cId="4257266555" sldId="285"/>
            <ac:grpSpMk id="21" creationId="{1CF56FCB-C09C-ADD8-C5A4-EB5C9C843276}"/>
          </ac:grpSpMkLst>
        </pc:grpChg>
        <pc:grpChg chg="del">
          <ac:chgData name="Ian Lai" userId="43d92a68-c294-4340-9421-dc48ab01a9a7" providerId="ADAL" clId="{C4F7E4B5-103F-4F41-AE83-834B4EEB0E30}" dt="2025-03-11T02:21:58.895" v="193" actId="478"/>
          <ac:grpSpMkLst>
            <pc:docMk/>
            <pc:sldMk cId="4257266555" sldId="285"/>
            <ac:grpSpMk id="24" creationId="{99D90F05-2DD3-A659-04AD-34B06001D068}"/>
          </ac:grpSpMkLst>
        </pc:grpChg>
      </pc:sldChg>
      <pc:sldChg chg="modSp add mod">
        <pc:chgData name="Ian Lai" userId="43d92a68-c294-4340-9421-dc48ab01a9a7" providerId="ADAL" clId="{C4F7E4B5-103F-4F41-AE83-834B4EEB0E30}" dt="2025-03-11T02:22:21.739" v="235" actId="20577"/>
        <pc:sldMkLst>
          <pc:docMk/>
          <pc:sldMk cId="712057213" sldId="286"/>
        </pc:sldMkLst>
        <pc:spChg chg="mod">
          <ac:chgData name="Ian Lai" userId="43d92a68-c294-4340-9421-dc48ab01a9a7" providerId="ADAL" clId="{C4F7E4B5-103F-4F41-AE83-834B4EEB0E30}" dt="2025-03-11T02:22:21.739" v="235" actId="20577"/>
          <ac:spMkLst>
            <pc:docMk/>
            <pc:sldMk cId="712057213" sldId="286"/>
            <ac:spMk id="2" creationId="{E8BEE170-534D-292E-B104-793D1DF11545}"/>
          </ac:spMkLst>
        </pc:spChg>
      </pc:sldChg>
      <pc:sldChg chg="add del">
        <pc:chgData name="Ian Lai" userId="43d92a68-c294-4340-9421-dc48ab01a9a7" providerId="ADAL" clId="{C4F7E4B5-103F-4F41-AE83-834B4EEB0E30}" dt="2025-03-11T02:22:00.523" v="194" actId="47"/>
        <pc:sldMkLst>
          <pc:docMk/>
          <pc:sldMk cId="2135885720" sldId="286"/>
        </pc:sldMkLst>
      </pc:sldChg>
      <pc:sldChg chg="add del">
        <pc:chgData name="Ian Lai" userId="43d92a68-c294-4340-9421-dc48ab01a9a7" providerId="ADAL" clId="{C4F7E4B5-103F-4F41-AE83-834B4EEB0E30}" dt="2025-03-11T02:22:00.523" v="194" actId="47"/>
        <pc:sldMkLst>
          <pc:docMk/>
          <pc:sldMk cId="2443542944" sldId="287"/>
        </pc:sldMkLst>
      </pc:sldChg>
      <pc:sldChg chg="modSp add mod">
        <pc:chgData name="Ian Lai" userId="43d92a68-c294-4340-9421-dc48ab01a9a7" providerId="ADAL" clId="{C4F7E4B5-103F-4F41-AE83-834B4EEB0E30}" dt="2025-03-11T02:22:29.653" v="245" actId="20577"/>
        <pc:sldMkLst>
          <pc:docMk/>
          <pc:sldMk cId="2842794996" sldId="287"/>
        </pc:sldMkLst>
        <pc:spChg chg="mod">
          <ac:chgData name="Ian Lai" userId="43d92a68-c294-4340-9421-dc48ab01a9a7" providerId="ADAL" clId="{C4F7E4B5-103F-4F41-AE83-834B4EEB0E30}" dt="2025-03-11T02:22:29.653" v="245" actId="20577"/>
          <ac:spMkLst>
            <pc:docMk/>
            <pc:sldMk cId="2842794996" sldId="287"/>
            <ac:spMk id="2" creationId="{CE5351E7-38D9-B5D2-DD6B-C6FF92A3BE38}"/>
          </ac:spMkLst>
        </pc:spChg>
      </pc:sldChg>
      <pc:sldChg chg="add">
        <pc:chgData name="Ian Lai" userId="43d92a68-c294-4340-9421-dc48ab01a9a7" providerId="ADAL" clId="{C4F7E4B5-103F-4F41-AE83-834B4EEB0E30}" dt="2025-03-11T02:22:50.100" v="262"/>
        <pc:sldMkLst>
          <pc:docMk/>
          <pc:sldMk cId="2118997861" sldId="288"/>
        </pc:sldMkLst>
      </pc:sldChg>
      <pc:sldChg chg="add">
        <pc:chgData name="Ian Lai" userId="43d92a68-c294-4340-9421-dc48ab01a9a7" providerId="ADAL" clId="{C4F7E4B5-103F-4F41-AE83-834B4EEB0E30}" dt="2025-03-11T02:22:50.533" v="263"/>
        <pc:sldMkLst>
          <pc:docMk/>
          <pc:sldMk cId="2452734153" sldId="289"/>
        </pc:sldMkLst>
      </pc:sldChg>
      <pc:sldChg chg="add">
        <pc:chgData name="Ian Lai" userId="43d92a68-c294-4340-9421-dc48ab01a9a7" providerId="ADAL" clId="{C4F7E4B5-103F-4F41-AE83-834B4EEB0E30}" dt="2025-03-11T02:22:50.809" v="264"/>
        <pc:sldMkLst>
          <pc:docMk/>
          <pc:sldMk cId="3022382893" sldId="290"/>
        </pc:sldMkLst>
      </pc:sldChg>
      <pc:sldChg chg="add">
        <pc:chgData name="Ian Lai" userId="43d92a68-c294-4340-9421-dc48ab01a9a7" providerId="ADAL" clId="{C4F7E4B5-103F-4F41-AE83-834B4EEB0E30}" dt="2025-03-11T02:22:51.098" v="265"/>
        <pc:sldMkLst>
          <pc:docMk/>
          <pc:sldMk cId="568589975" sldId="291"/>
        </pc:sldMkLst>
      </pc:sldChg>
    </pc:docChg>
  </pc:docChgLst>
  <pc:docChgLst>
    <pc:chgData name="Ian Lai" userId="43d92a68-c294-4340-9421-dc48ab01a9a7" providerId="ADAL" clId="{264B5435-B69B-40C3-810F-46640ECE72E1}"/>
    <pc:docChg chg="undo redo custSel addSld delSld modSld sldOrd">
      <pc:chgData name="Ian Lai" userId="43d92a68-c294-4340-9421-dc48ab01a9a7" providerId="ADAL" clId="{264B5435-B69B-40C3-810F-46640ECE72E1}" dt="2025-03-10T07:38:45.425" v="956" actId="1076"/>
      <pc:docMkLst>
        <pc:docMk/>
      </pc:docMkLst>
      <pc:sldChg chg="addSp delSp modSp mod">
        <pc:chgData name="Ian Lai" userId="43d92a68-c294-4340-9421-dc48ab01a9a7" providerId="ADAL" clId="{264B5435-B69B-40C3-810F-46640ECE72E1}" dt="2025-03-10T03:04:29.326" v="180" actId="255"/>
        <pc:sldMkLst>
          <pc:docMk/>
          <pc:sldMk cId="914947837" sldId="259"/>
        </pc:sldMkLst>
        <pc:spChg chg="mod">
          <ac:chgData name="Ian Lai" userId="43d92a68-c294-4340-9421-dc48ab01a9a7" providerId="ADAL" clId="{264B5435-B69B-40C3-810F-46640ECE72E1}" dt="2025-03-10T03:04:29.326" v="180" actId="255"/>
          <ac:spMkLst>
            <pc:docMk/>
            <pc:sldMk cId="914947837" sldId="259"/>
            <ac:spMk id="2" creationId="{BDD1CB2F-6167-2959-FE73-4886AA4EADED}"/>
          </ac:spMkLst>
        </pc:spChg>
        <pc:spChg chg="mod">
          <ac:chgData name="Ian Lai" userId="43d92a68-c294-4340-9421-dc48ab01a9a7" providerId="ADAL" clId="{264B5435-B69B-40C3-810F-46640ECE72E1}" dt="2025-03-10T01:45:49.068" v="68" actId="14100"/>
          <ac:spMkLst>
            <pc:docMk/>
            <pc:sldMk cId="914947837" sldId="259"/>
            <ac:spMk id="3" creationId="{04859762-2F10-56A5-5029-8A98AFDBED9B}"/>
          </ac:spMkLst>
        </pc:spChg>
        <pc:spChg chg="add del mod">
          <ac:chgData name="Ian Lai" userId="43d92a68-c294-4340-9421-dc48ab01a9a7" providerId="ADAL" clId="{264B5435-B69B-40C3-810F-46640ECE72E1}" dt="2025-03-10T01:42:55.875" v="37"/>
          <ac:spMkLst>
            <pc:docMk/>
            <pc:sldMk cId="914947837" sldId="259"/>
            <ac:spMk id="12" creationId="{B97BD783-A172-3736-F38A-BB33F8856C7B}"/>
          </ac:spMkLst>
        </pc:spChg>
        <pc:spChg chg="add del mod">
          <ac:chgData name="Ian Lai" userId="43d92a68-c294-4340-9421-dc48ab01a9a7" providerId="ADAL" clId="{264B5435-B69B-40C3-810F-46640ECE72E1}" dt="2025-03-10T01:44:11.915" v="52"/>
          <ac:spMkLst>
            <pc:docMk/>
            <pc:sldMk cId="914947837" sldId="259"/>
            <ac:spMk id="13" creationId="{063DCDBC-A68B-5096-1462-AFF773A2B370}"/>
          </ac:spMkLst>
        </pc:spChg>
        <pc:spChg chg="add mod">
          <ac:chgData name="Ian Lai" userId="43d92a68-c294-4340-9421-dc48ab01a9a7" providerId="ADAL" clId="{264B5435-B69B-40C3-810F-46640ECE72E1}" dt="2025-03-10T02:43:16.849" v="114" actId="207"/>
          <ac:spMkLst>
            <pc:docMk/>
            <pc:sldMk cId="914947837" sldId="259"/>
            <ac:spMk id="15" creationId="{2737998B-5EA6-AD0A-87E1-0A31176FBF27}"/>
          </ac:spMkLst>
        </pc:spChg>
        <pc:spChg chg="add mod">
          <ac:chgData name="Ian Lai" userId="43d92a68-c294-4340-9421-dc48ab01a9a7" providerId="ADAL" clId="{264B5435-B69B-40C3-810F-46640ECE72E1}" dt="2025-03-10T02:37:11.034" v="96" actId="1076"/>
          <ac:spMkLst>
            <pc:docMk/>
            <pc:sldMk cId="914947837" sldId="259"/>
            <ac:spMk id="18" creationId="{1C6F2CEF-39C5-B1CE-6C23-967A5D5C3D31}"/>
          </ac:spMkLst>
        </pc:spChg>
        <pc:picChg chg="add del mod">
          <ac:chgData name="Ian Lai" userId="43d92a68-c294-4340-9421-dc48ab01a9a7" providerId="ADAL" clId="{264B5435-B69B-40C3-810F-46640ECE72E1}" dt="2025-03-10T01:40:29.244" v="6" actId="478"/>
          <ac:picMkLst>
            <pc:docMk/>
            <pc:sldMk cId="914947837" sldId="259"/>
            <ac:picMk id="9" creationId="{14D702D5-CC30-4D60-C9AC-A0B294319D64}"/>
          </ac:picMkLst>
        </pc:picChg>
        <pc:picChg chg="add del mod">
          <ac:chgData name="Ian Lai" userId="43d92a68-c294-4340-9421-dc48ab01a9a7" providerId="ADAL" clId="{264B5435-B69B-40C3-810F-46640ECE72E1}" dt="2025-03-10T02:09:18.263" v="80" actId="478"/>
          <ac:picMkLst>
            <pc:docMk/>
            <pc:sldMk cId="914947837" sldId="259"/>
            <ac:picMk id="11" creationId="{71FBF0FA-70C3-0CDC-899E-644F77D2A562}"/>
          </ac:picMkLst>
        </pc:picChg>
        <pc:picChg chg="add del mod">
          <ac:chgData name="Ian Lai" userId="43d92a68-c294-4340-9421-dc48ab01a9a7" providerId="ADAL" clId="{264B5435-B69B-40C3-810F-46640ECE72E1}" dt="2025-03-10T02:45:20.582" v="117" actId="478"/>
          <ac:picMkLst>
            <pc:docMk/>
            <pc:sldMk cId="914947837" sldId="259"/>
            <ac:picMk id="17" creationId="{0B074543-697A-77F6-F590-C97E8809A378}"/>
          </ac:picMkLst>
        </pc:picChg>
        <pc:picChg chg="add mod">
          <ac:chgData name="Ian Lai" userId="43d92a68-c294-4340-9421-dc48ab01a9a7" providerId="ADAL" clId="{264B5435-B69B-40C3-810F-46640ECE72E1}" dt="2025-03-10T02:37:21.529" v="98" actId="1076"/>
          <ac:picMkLst>
            <pc:docMk/>
            <pc:sldMk cId="914947837" sldId="259"/>
            <ac:picMk id="19" creationId="{6B8DC1EA-A5CA-6186-D131-AB36F51BDEC8}"/>
          </ac:picMkLst>
        </pc:picChg>
        <pc:picChg chg="add mod">
          <ac:chgData name="Ian Lai" userId="43d92a68-c294-4340-9421-dc48ab01a9a7" providerId="ADAL" clId="{264B5435-B69B-40C3-810F-46640ECE72E1}" dt="2025-03-10T02:45:36.213" v="122" actId="1076"/>
          <ac:picMkLst>
            <pc:docMk/>
            <pc:sldMk cId="914947837" sldId="259"/>
            <ac:picMk id="21" creationId="{D8C8CDA4-D506-10FD-AF5C-7A03DE0E89CB}"/>
          </ac:picMkLst>
        </pc:picChg>
      </pc:sldChg>
      <pc:sldChg chg="addSp delSp modSp add mod">
        <pc:chgData name="Ian Lai" userId="43d92a68-c294-4340-9421-dc48ab01a9a7" providerId="ADAL" clId="{264B5435-B69B-40C3-810F-46640ECE72E1}" dt="2025-03-10T03:19:23.094" v="436" actId="11"/>
        <pc:sldMkLst>
          <pc:docMk/>
          <pc:sldMk cId="2286260680" sldId="260"/>
        </pc:sldMkLst>
        <pc:spChg chg="mod">
          <ac:chgData name="Ian Lai" userId="43d92a68-c294-4340-9421-dc48ab01a9a7" providerId="ADAL" clId="{264B5435-B69B-40C3-810F-46640ECE72E1}" dt="2025-03-10T03:06:32.976" v="247" actId="255"/>
          <ac:spMkLst>
            <pc:docMk/>
            <pc:sldMk cId="2286260680" sldId="260"/>
            <ac:spMk id="2" creationId="{C4B30BA8-C038-B254-793F-2D7C9DF45BDA}"/>
          </ac:spMkLst>
        </pc:spChg>
        <pc:spChg chg="mod">
          <ac:chgData name="Ian Lai" userId="43d92a68-c294-4340-9421-dc48ab01a9a7" providerId="ADAL" clId="{264B5435-B69B-40C3-810F-46640ECE72E1}" dt="2025-03-10T03:19:23.094" v="436" actId="11"/>
          <ac:spMkLst>
            <pc:docMk/>
            <pc:sldMk cId="2286260680" sldId="260"/>
            <ac:spMk id="3" creationId="{077DC351-AE23-631E-4D45-13A9D0169399}"/>
          </ac:spMkLst>
        </pc:spChg>
        <pc:spChg chg="add mod ord">
          <ac:chgData name="Ian Lai" userId="43d92a68-c294-4340-9421-dc48ab01a9a7" providerId="ADAL" clId="{264B5435-B69B-40C3-810F-46640ECE72E1}" dt="2025-03-10T02:51:32.120" v="141" actId="167"/>
          <ac:spMkLst>
            <pc:docMk/>
            <pc:sldMk cId="2286260680" sldId="260"/>
            <ac:spMk id="6" creationId="{C21390F6-58F2-E202-3CEA-5DB6750FD16D}"/>
          </ac:spMkLst>
        </pc:spChg>
        <pc:spChg chg="add mod">
          <ac:chgData name="Ian Lai" userId="43d92a68-c294-4340-9421-dc48ab01a9a7" providerId="ADAL" clId="{264B5435-B69B-40C3-810F-46640ECE72E1}" dt="2025-03-10T03:07:09.782" v="252"/>
          <ac:spMkLst>
            <pc:docMk/>
            <pc:sldMk cId="2286260680" sldId="260"/>
            <ac:spMk id="9" creationId="{5DC91167-F56A-96F6-644D-8BEFE20B3FFD}"/>
          </ac:spMkLst>
        </pc:spChg>
        <pc:spChg chg="add mod">
          <ac:chgData name="Ian Lai" userId="43d92a68-c294-4340-9421-dc48ab01a9a7" providerId="ADAL" clId="{264B5435-B69B-40C3-810F-46640ECE72E1}" dt="2025-03-10T03:07:32.789" v="277" actId="1076"/>
          <ac:spMkLst>
            <pc:docMk/>
            <pc:sldMk cId="2286260680" sldId="260"/>
            <ac:spMk id="10" creationId="{ED1710F9-F843-D394-220F-E57099D1ABCA}"/>
          </ac:spMkLst>
        </pc:spChg>
        <pc:picChg chg="del">
          <ac:chgData name="Ian Lai" userId="43d92a68-c294-4340-9421-dc48ab01a9a7" providerId="ADAL" clId="{264B5435-B69B-40C3-810F-46640ECE72E1}" dt="2025-03-10T01:41:04.101" v="14" actId="478"/>
          <ac:picMkLst>
            <pc:docMk/>
            <pc:sldMk cId="2286260680" sldId="260"/>
            <ac:picMk id="11" creationId="{D5A019CA-B8D3-32DF-FFD8-663047016E9A}"/>
          </ac:picMkLst>
        </pc:picChg>
        <pc:picChg chg="add del mod">
          <ac:chgData name="Ian Lai" userId="43d92a68-c294-4340-9421-dc48ab01a9a7" providerId="ADAL" clId="{264B5435-B69B-40C3-810F-46640ECE72E1}" dt="2025-03-10T03:09:46.486" v="292" actId="478"/>
          <ac:picMkLst>
            <pc:docMk/>
            <pc:sldMk cId="2286260680" sldId="260"/>
            <ac:picMk id="13" creationId="{3F87F283-3903-80D4-23EB-83D1C3F16BC8}"/>
          </ac:picMkLst>
        </pc:picChg>
      </pc:sldChg>
      <pc:sldChg chg="add del">
        <pc:chgData name="Ian Lai" userId="43d92a68-c294-4340-9421-dc48ab01a9a7" providerId="ADAL" clId="{264B5435-B69B-40C3-810F-46640ECE72E1}" dt="2025-03-10T03:05:00.943" v="182" actId="47"/>
        <pc:sldMkLst>
          <pc:docMk/>
          <pc:sldMk cId="2190232014" sldId="261"/>
        </pc:sldMkLst>
      </pc:sldChg>
      <pc:sldChg chg="addSp delSp modSp add mod">
        <pc:chgData name="Ian Lai" userId="43d92a68-c294-4340-9421-dc48ab01a9a7" providerId="ADAL" clId="{264B5435-B69B-40C3-810F-46640ECE72E1}" dt="2025-03-10T07:22:29.648" v="688" actId="1076"/>
        <pc:sldMkLst>
          <pc:docMk/>
          <pc:sldMk cId="3073414385" sldId="261"/>
        </pc:sldMkLst>
        <pc:spChg chg="mod">
          <ac:chgData name="Ian Lai" userId="43d92a68-c294-4340-9421-dc48ab01a9a7" providerId="ADAL" clId="{264B5435-B69B-40C3-810F-46640ECE72E1}" dt="2025-03-10T03:30:49.611" v="457" actId="20577"/>
          <ac:spMkLst>
            <pc:docMk/>
            <pc:sldMk cId="3073414385" sldId="261"/>
            <ac:spMk id="2" creationId="{0D216C70-1997-BC46-EC46-8331BA80F212}"/>
          </ac:spMkLst>
        </pc:spChg>
        <pc:spChg chg="mod">
          <ac:chgData name="Ian Lai" userId="43d92a68-c294-4340-9421-dc48ab01a9a7" providerId="ADAL" clId="{264B5435-B69B-40C3-810F-46640ECE72E1}" dt="2025-03-10T03:31:00.893" v="463" actId="20577"/>
          <ac:spMkLst>
            <pc:docMk/>
            <pc:sldMk cId="3073414385" sldId="261"/>
            <ac:spMk id="3" creationId="{06B94FB2-9F12-DF42-6D76-63FE3C436CCC}"/>
          </ac:spMkLst>
        </pc:spChg>
        <pc:spChg chg="add mod">
          <ac:chgData name="Ian Lai" userId="43d92a68-c294-4340-9421-dc48ab01a9a7" providerId="ADAL" clId="{264B5435-B69B-40C3-810F-46640ECE72E1}" dt="2025-03-10T07:01:04.319" v="555" actId="20577"/>
          <ac:spMkLst>
            <pc:docMk/>
            <pc:sldMk cId="3073414385" sldId="261"/>
            <ac:spMk id="10" creationId="{076687B0-1C6D-6985-D275-95DEC2063FBF}"/>
          </ac:spMkLst>
        </pc:spChg>
        <pc:spChg chg="add del mod">
          <ac:chgData name="Ian Lai" userId="43d92a68-c294-4340-9421-dc48ab01a9a7" providerId="ADAL" clId="{264B5435-B69B-40C3-810F-46640ECE72E1}" dt="2025-03-10T07:00:53.219" v="552" actId="1076"/>
          <ac:spMkLst>
            <pc:docMk/>
            <pc:sldMk cId="3073414385" sldId="261"/>
            <ac:spMk id="15" creationId="{4AE9D00A-030B-C1DE-B93F-22499D6A4680}"/>
          </ac:spMkLst>
        </pc:spChg>
        <pc:spChg chg="add">
          <ac:chgData name="Ian Lai" userId="43d92a68-c294-4340-9421-dc48ab01a9a7" providerId="ADAL" clId="{264B5435-B69B-40C3-810F-46640ECE72E1}" dt="2025-03-10T06:59:27.503" v="527"/>
          <ac:spMkLst>
            <pc:docMk/>
            <pc:sldMk cId="3073414385" sldId="261"/>
            <ac:spMk id="16" creationId="{3706EBF4-883C-3E88-B6E9-B5C696BC2178}"/>
          </ac:spMkLst>
        </pc:spChg>
        <pc:spChg chg="add">
          <ac:chgData name="Ian Lai" userId="43d92a68-c294-4340-9421-dc48ab01a9a7" providerId="ADAL" clId="{264B5435-B69B-40C3-810F-46640ECE72E1}" dt="2025-03-10T06:59:31.291" v="528"/>
          <ac:spMkLst>
            <pc:docMk/>
            <pc:sldMk cId="3073414385" sldId="261"/>
            <ac:spMk id="17" creationId="{67B20368-07C0-AA75-E9E2-DDC0283F1685}"/>
          </ac:spMkLst>
        </pc:spChg>
        <pc:spChg chg="add del">
          <ac:chgData name="Ian Lai" userId="43d92a68-c294-4340-9421-dc48ab01a9a7" providerId="ADAL" clId="{264B5435-B69B-40C3-810F-46640ECE72E1}" dt="2025-03-10T06:59:38.008" v="531" actId="478"/>
          <ac:spMkLst>
            <pc:docMk/>
            <pc:sldMk cId="3073414385" sldId="261"/>
            <ac:spMk id="18" creationId="{88C093A9-B59E-C663-5A50-89147951662F}"/>
          </ac:spMkLst>
        </pc:spChg>
        <pc:spChg chg="add del mod">
          <ac:chgData name="Ian Lai" userId="43d92a68-c294-4340-9421-dc48ab01a9a7" providerId="ADAL" clId="{264B5435-B69B-40C3-810F-46640ECE72E1}" dt="2025-03-10T07:00:33.087" v="548" actId="478"/>
          <ac:spMkLst>
            <pc:docMk/>
            <pc:sldMk cId="3073414385" sldId="261"/>
            <ac:spMk id="19" creationId="{31EE3DDF-61F8-BD39-25CD-11458CF093A5}"/>
          </ac:spMkLst>
        </pc:spChg>
        <pc:spChg chg="add mod">
          <ac:chgData name="Ian Lai" userId="43d92a68-c294-4340-9421-dc48ab01a9a7" providerId="ADAL" clId="{264B5435-B69B-40C3-810F-46640ECE72E1}" dt="2025-03-10T07:22:08.510" v="683" actId="20577"/>
          <ac:spMkLst>
            <pc:docMk/>
            <pc:sldMk cId="3073414385" sldId="261"/>
            <ac:spMk id="24" creationId="{56CCC9CB-4757-0A69-D456-F7854C418997}"/>
          </ac:spMkLst>
        </pc:spChg>
        <pc:spChg chg="add mod">
          <ac:chgData name="Ian Lai" userId="43d92a68-c294-4340-9421-dc48ab01a9a7" providerId="ADAL" clId="{264B5435-B69B-40C3-810F-46640ECE72E1}" dt="2025-03-10T07:22:11.636" v="684"/>
          <ac:spMkLst>
            <pc:docMk/>
            <pc:sldMk cId="3073414385" sldId="261"/>
            <ac:spMk id="25" creationId="{959DBBE6-6775-A422-9189-E56BD9AC5013}"/>
          </ac:spMkLst>
        </pc:spChg>
        <pc:spChg chg="add mod">
          <ac:chgData name="Ian Lai" userId="43d92a68-c294-4340-9421-dc48ab01a9a7" providerId="ADAL" clId="{264B5435-B69B-40C3-810F-46640ECE72E1}" dt="2025-03-10T07:22:29.648" v="688" actId="1076"/>
          <ac:spMkLst>
            <pc:docMk/>
            <pc:sldMk cId="3073414385" sldId="261"/>
            <ac:spMk id="26" creationId="{890D1F9F-CF2B-30B1-22FC-E24C93E56DC1}"/>
          </ac:spMkLst>
        </pc:spChg>
        <pc:picChg chg="add mod">
          <ac:chgData name="Ian Lai" userId="43d92a68-c294-4340-9421-dc48ab01a9a7" providerId="ADAL" clId="{264B5435-B69B-40C3-810F-46640ECE72E1}" dt="2025-03-10T07:01:15.275" v="557" actId="14100"/>
          <ac:picMkLst>
            <pc:docMk/>
            <pc:sldMk cId="3073414385" sldId="261"/>
            <ac:picMk id="12" creationId="{15874237-67F1-D449-9F25-29E99F35C7A2}"/>
          </ac:picMkLst>
        </pc:picChg>
        <pc:picChg chg="add del mod">
          <ac:chgData name="Ian Lai" userId="43d92a68-c294-4340-9421-dc48ab01a9a7" providerId="ADAL" clId="{264B5435-B69B-40C3-810F-46640ECE72E1}" dt="2025-03-10T07:09:39.994" v="568" actId="478"/>
          <ac:picMkLst>
            <pc:docMk/>
            <pc:sldMk cId="3073414385" sldId="261"/>
            <ac:picMk id="14" creationId="{328CD1FD-4CCA-3BC1-CC1D-2571024FC736}"/>
          </ac:picMkLst>
        </pc:picChg>
        <pc:picChg chg="add del mod">
          <ac:chgData name="Ian Lai" userId="43d92a68-c294-4340-9421-dc48ab01a9a7" providerId="ADAL" clId="{264B5435-B69B-40C3-810F-46640ECE72E1}" dt="2025-03-10T07:21:52.466" v="675" actId="478"/>
          <ac:picMkLst>
            <pc:docMk/>
            <pc:sldMk cId="3073414385" sldId="261"/>
            <ac:picMk id="21" creationId="{82966525-E149-023E-83B2-9BE402EF8AA9}"/>
          </ac:picMkLst>
        </pc:picChg>
        <pc:picChg chg="add mod">
          <ac:chgData name="Ian Lai" userId="43d92a68-c294-4340-9421-dc48ab01a9a7" providerId="ADAL" clId="{264B5435-B69B-40C3-810F-46640ECE72E1}" dt="2025-03-10T07:21:59.284" v="680" actId="1076"/>
          <ac:picMkLst>
            <pc:docMk/>
            <pc:sldMk cId="3073414385" sldId="261"/>
            <ac:picMk id="23" creationId="{1FFE8470-58FD-1B46-BC96-CFD1AA479DC4}"/>
          </ac:picMkLst>
        </pc:picChg>
      </pc:sldChg>
      <pc:sldChg chg="add del">
        <pc:chgData name="Ian Lai" userId="43d92a68-c294-4340-9421-dc48ab01a9a7" providerId="ADAL" clId="{264B5435-B69B-40C3-810F-46640ECE72E1}" dt="2025-03-10T03:05:00.943" v="182" actId="47"/>
        <pc:sldMkLst>
          <pc:docMk/>
          <pc:sldMk cId="364400531" sldId="262"/>
        </pc:sldMkLst>
      </pc:sldChg>
      <pc:sldChg chg="addSp delSp modSp add mod">
        <pc:chgData name="Ian Lai" userId="43d92a68-c294-4340-9421-dc48ab01a9a7" providerId="ADAL" clId="{264B5435-B69B-40C3-810F-46640ECE72E1}" dt="2025-03-10T07:30:53.312" v="794" actId="11"/>
        <pc:sldMkLst>
          <pc:docMk/>
          <pc:sldMk cId="3609512770" sldId="262"/>
        </pc:sldMkLst>
        <pc:spChg chg="mod">
          <ac:chgData name="Ian Lai" userId="43d92a68-c294-4340-9421-dc48ab01a9a7" providerId="ADAL" clId="{264B5435-B69B-40C3-810F-46640ECE72E1}" dt="2025-03-10T07:02:41.921" v="558"/>
          <ac:spMkLst>
            <pc:docMk/>
            <pc:sldMk cId="3609512770" sldId="262"/>
            <ac:spMk id="2" creationId="{7466475C-E045-29FA-E8BC-DD0C867AFB14}"/>
          </ac:spMkLst>
        </pc:spChg>
        <pc:spChg chg="del">
          <ac:chgData name="Ian Lai" userId="43d92a68-c294-4340-9421-dc48ab01a9a7" providerId="ADAL" clId="{264B5435-B69B-40C3-810F-46640ECE72E1}" dt="2025-03-10T07:03:07.386" v="559" actId="22"/>
          <ac:spMkLst>
            <pc:docMk/>
            <pc:sldMk cId="3609512770" sldId="262"/>
            <ac:spMk id="3" creationId="{D10E44BB-B399-5E51-CE5A-D2A9F3351C47}"/>
          </ac:spMkLst>
        </pc:spChg>
        <pc:spChg chg="add del mod">
          <ac:chgData name="Ian Lai" userId="43d92a68-c294-4340-9421-dc48ab01a9a7" providerId="ADAL" clId="{264B5435-B69B-40C3-810F-46640ECE72E1}" dt="2025-03-10T07:14:17.433" v="574" actId="22"/>
          <ac:spMkLst>
            <pc:docMk/>
            <pc:sldMk cId="3609512770" sldId="262"/>
            <ac:spMk id="12" creationId="{75FEB8C3-FF30-A990-B53A-3528562FAF5D}"/>
          </ac:spMkLst>
        </pc:spChg>
        <pc:spChg chg="add del">
          <ac:chgData name="Ian Lai" userId="43d92a68-c294-4340-9421-dc48ab01a9a7" providerId="ADAL" clId="{264B5435-B69B-40C3-810F-46640ECE72E1}" dt="2025-03-10T07:11:58.774" v="573" actId="22"/>
          <ac:spMkLst>
            <pc:docMk/>
            <pc:sldMk cId="3609512770" sldId="262"/>
            <ac:spMk id="16" creationId="{7612A3B9-E2A8-DD9C-B09C-A30EDA84F6F3}"/>
          </ac:spMkLst>
        </pc:spChg>
        <pc:spChg chg="add del mod">
          <ac:chgData name="Ian Lai" userId="43d92a68-c294-4340-9421-dc48ab01a9a7" providerId="ADAL" clId="{264B5435-B69B-40C3-810F-46640ECE72E1}" dt="2025-03-10T07:30:53.312" v="794" actId="11"/>
          <ac:spMkLst>
            <pc:docMk/>
            <pc:sldMk cId="3609512770" sldId="262"/>
            <ac:spMk id="19" creationId="{C3466A4D-B991-01E8-AE17-037C9298DA6D}"/>
          </ac:spMkLst>
        </pc:spChg>
        <pc:spChg chg="add mod">
          <ac:chgData name="Ian Lai" userId="43d92a68-c294-4340-9421-dc48ab01a9a7" providerId="ADAL" clId="{264B5435-B69B-40C3-810F-46640ECE72E1}" dt="2025-03-10T07:15:37.613" v="581"/>
          <ac:spMkLst>
            <pc:docMk/>
            <pc:sldMk cId="3609512770" sldId="262"/>
            <ac:spMk id="20" creationId="{EB3C6029-248B-05A4-E5C9-83247F9A5F90}"/>
          </ac:spMkLst>
        </pc:spChg>
        <pc:spChg chg="add mod">
          <ac:chgData name="Ian Lai" userId="43d92a68-c294-4340-9421-dc48ab01a9a7" providerId="ADAL" clId="{264B5435-B69B-40C3-810F-46640ECE72E1}" dt="2025-03-10T07:15:49.482" v="585" actId="1076"/>
          <ac:spMkLst>
            <pc:docMk/>
            <pc:sldMk cId="3609512770" sldId="262"/>
            <ac:spMk id="21" creationId="{C2D3740A-CE25-1D34-679C-E2045C4B7818}"/>
          </ac:spMkLst>
        </pc:spChg>
        <pc:spChg chg="add del mod">
          <ac:chgData name="Ian Lai" userId="43d92a68-c294-4340-9421-dc48ab01a9a7" providerId="ADAL" clId="{264B5435-B69B-40C3-810F-46640ECE72E1}" dt="2025-03-10T07:19:46.451" v="644" actId="478"/>
          <ac:spMkLst>
            <pc:docMk/>
            <pc:sldMk cId="3609512770" sldId="262"/>
            <ac:spMk id="23" creationId="{60667977-C188-4F21-522A-70F8E2A62BF9}"/>
          </ac:spMkLst>
        </pc:spChg>
        <pc:spChg chg="add mod">
          <ac:chgData name="Ian Lai" userId="43d92a68-c294-4340-9421-dc48ab01a9a7" providerId="ADAL" clId="{264B5435-B69B-40C3-810F-46640ECE72E1}" dt="2025-03-10T07:20:32.851" v="654" actId="1076"/>
          <ac:spMkLst>
            <pc:docMk/>
            <pc:sldMk cId="3609512770" sldId="262"/>
            <ac:spMk id="26" creationId="{2E1133EE-2021-3E51-5DE5-27B5E43AB122}"/>
          </ac:spMkLst>
        </pc:spChg>
        <pc:spChg chg="add mod">
          <ac:chgData name="Ian Lai" userId="43d92a68-c294-4340-9421-dc48ab01a9a7" providerId="ADAL" clId="{264B5435-B69B-40C3-810F-46640ECE72E1}" dt="2025-03-10T07:20:49.530" v="659" actId="1076"/>
          <ac:spMkLst>
            <pc:docMk/>
            <pc:sldMk cId="3609512770" sldId="262"/>
            <ac:spMk id="29" creationId="{FABFCDEA-6221-2E4A-01F6-B2BD8B241F55}"/>
          </ac:spMkLst>
        </pc:spChg>
        <pc:spChg chg="add mod">
          <ac:chgData name="Ian Lai" userId="43d92a68-c294-4340-9421-dc48ab01a9a7" providerId="ADAL" clId="{264B5435-B69B-40C3-810F-46640ECE72E1}" dt="2025-03-10T07:20:56.053" v="662" actId="1076"/>
          <ac:spMkLst>
            <pc:docMk/>
            <pc:sldMk cId="3609512770" sldId="262"/>
            <ac:spMk id="30" creationId="{158AE942-24EA-343E-493A-697A3CF0CA79}"/>
          </ac:spMkLst>
        </pc:spChg>
        <pc:picChg chg="add del mod ord">
          <ac:chgData name="Ian Lai" userId="43d92a68-c294-4340-9421-dc48ab01a9a7" providerId="ADAL" clId="{264B5435-B69B-40C3-810F-46640ECE72E1}" dt="2025-03-10T07:08:02.126" v="563" actId="478"/>
          <ac:picMkLst>
            <pc:docMk/>
            <pc:sldMk cId="3609512770" sldId="262"/>
            <ac:picMk id="10" creationId="{9D393AA8-1143-89BD-788E-9F238275E972}"/>
          </ac:picMkLst>
        </pc:picChg>
        <pc:picChg chg="add del mod">
          <ac:chgData name="Ian Lai" userId="43d92a68-c294-4340-9421-dc48ab01a9a7" providerId="ADAL" clId="{264B5435-B69B-40C3-810F-46640ECE72E1}" dt="2025-03-10T07:14:18.867" v="575" actId="478"/>
          <ac:picMkLst>
            <pc:docMk/>
            <pc:sldMk cId="3609512770" sldId="262"/>
            <ac:picMk id="14" creationId="{5B86BFF1-3259-108C-F505-67BD592712EC}"/>
          </ac:picMkLst>
        </pc:picChg>
        <pc:picChg chg="add del mod ord">
          <ac:chgData name="Ian Lai" userId="43d92a68-c294-4340-9421-dc48ab01a9a7" providerId="ADAL" clId="{264B5435-B69B-40C3-810F-46640ECE72E1}" dt="2025-03-10T07:19:34.238" v="640" actId="478"/>
          <ac:picMkLst>
            <pc:docMk/>
            <pc:sldMk cId="3609512770" sldId="262"/>
            <ac:picMk id="18" creationId="{22985D35-5EA6-C459-7F3B-51D9772ABC2E}"/>
          </ac:picMkLst>
        </pc:picChg>
        <pc:picChg chg="add mod">
          <ac:chgData name="Ian Lai" userId="43d92a68-c294-4340-9421-dc48ab01a9a7" providerId="ADAL" clId="{264B5435-B69B-40C3-810F-46640ECE72E1}" dt="2025-03-10T07:19:48.793" v="645" actId="14100"/>
          <ac:picMkLst>
            <pc:docMk/>
            <pc:sldMk cId="3609512770" sldId="262"/>
            <ac:picMk id="25" creationId="{DC5D724F-F7F3-4B31-481C-B0135728BF49}"/>
          </ac:picMkLst>
        </pc:picChg>
        <pc:picChg chg="add del">
          <ac:chgData name="Ian Lai" userId="43d92a68-c294-4340-9421-dc48ab01a9a7" providerId="ADAL" clId="{264B5435-B69B-40C3-810F-46640ECE72E1}" dt="2025-03-10T07:20:34.561" v="656" actId="22"/>
          <ac:picMkLst>
            <pc:docMk/>
            <pc:sldMk cId="3609512770" sldId="262"/>
            <ac:picMk id="28" creationId="{D8B30402-509F-EC4C-2088-5E5AAFFD4CB3}"/>
          </ac:picMkLst>
        </pc:picChg>
        <pc:cxnChg chg="add del">
          <ac:chgData name="Ian Lai" userId="43d92a68-c294-4340-9421-dc48ab01a9a7" providerId="ADAL" clId="{264B5435-B69B-40C3-810F-46640ECE72E1}" dt="2025-03-10T07:21:09.707" v="665" actId="11529"/>
          <ac:cxnSpMkLst>
            <pc:docMk/>
            <pc:sldMk cId="3609512770" sldId="262"/>
            <ac:cxnSpMk id="32" creationId="{A4278F09-E05B-1E76-8D20-F7DE0DE7E312}"/>
          </ac:cxnSpMkLst>
        </pc:cxnChg>
        <pc:cxnChg chg="add mod">
          <ac:chgData name="Ian Lai" userId="43d92a68-c294-4340-9421-dc48ab01a9a7" providerId="ADAL" clId="{264B5435-B69B-40C3-810F-46640ECE72E1}" dt="2025-03-10T07:21:26.180" v="670" actId="14100"/>
          <ac:cxnSpMkLst>
            <pc:docMk/>
            <pc:sldMk cId="3609512770" sldId="262"/>
            <ac:cxnSpMk id="34" creationId="{1FD147DF-5825-ABF2-1333-A98A32853C65}"/>
          </ac:cxnSpMkLst>
        </pc:cxnChg>
        <pc:cxnChg chg="add mod">
          <ac:chgData name="Ian Lai" userId="43d92a68-c294-4340-9421-dc48ab01a9a7" providerId="ADAL" clId="{264B5435-B69B-40C3-810F-46640ECE72E1}" dt="2025-03-10T07:21:38.989" v="674" actId="14100"/>
          <ac:cxnSpMkLst>
            <pc:docMk/>
            <pc:sldMk cId="3609512770" sldId="262"/>
            <ac:cxnSpMk id="37" creationId="{5079FEDA-909D-0436-9A18-64F745A5E62F}"/>
          </ac:cxnSpMkLst>
        </pc:cxnChg>
      </pc:sldChg>
      <pc:sldChg chg="add del replId">
        <pc:chgData name="Ian Lai" userId="43d92a68-c294-4340-9421-dc48ab01a9a7" providerId="ADAL" clId="{264B5435-B69B-40C3-810F-46640ECE72E1}" dt="2025-03-10T03:05:00.943" v="182" actId="47"/>
        <pc:sldMkLst>
          <pc:docMk/>
          <pc:sldMk cId="1156457573" sldId="263"/>
        </pc:sldMkLst>
      </pc:sldChg>
      <pc:sldChg chg="addSp delSp modSp add mod replId">
        <pc:chgData name="Ian Lai" userId="43d92a68-c294-4340-9421-dc48ab01a9a7" providerId="ADAL" clId="{264B5435-B69B-40C3-810F-46640ECE72E1}" dt="2025-03-10T07:31:09.655" v="795" actId="11"/>
        <pc:sldMkLst>
          <pc:docMk/>
          <pc:sldMk cId="2199268145" sldId="263"/>
        </pc:sldMkLst>
        <pc:spChg chg="mod">
          <ac:chgData name="Ian Lai" userId="43d92a68-c294-4340-9421-dc48ab01a9a7" providerId="ADAL" clId="{264B5435-B69B-40C3-810F-46640ECE72E1}" dt="2025-03-10T07:22:59.288" v="689"/>
          <ac:spMkLst>
            <pc:docMk/>
            <pc:sldMk cId="2199268145" sldId="263"/>
            <ac:spMk id="2" creationId="{280F72A5-AF4C-0CB2-095B-7D49FF446F4D}"/>
          </ac:spMkLst>
        </pc:spChg>
        <pc:spChg chg="del">
          <ac:chgData name="Ian Lai" userId="43d92a68-c294-4340-9421-dc48ab01a9a7" providerId="ADAL" clId="{264B5435-B69B-40C3-810F-46640ECE72E1}" dt="2025-03-10T07:23:02.025" v="690" actId="478"/>
          <ac:spMkLst>
            <pc:docMk/>
            <pc:sldMk cId="2199268145" sldId="263"/>
            <ac:spMk id="3" creationId="{EBB83B63-DA9F-95B7-C8F7-45E9675039F3}"/>
          </ac:spMkLst>
        </pc:spChg>
        <pc:spChg chg="ord">
          <ac:chgData name="Ian Lai" userId="43d92a68-c294-4340-9421-dc48ab01a9a7" providerId="ADAL" clId="{264B5435-B69B-40C3-810F-46640ECE72E1}" dt="2025-03-10T07:25:52.898" v="714" actId="167"/>
          <ac:spMkLst>
            <pc:docMk/>
            <pc:sldMk cId="2199268145" sldId="263"/>
            <ac:spMk id="6" creationId="{A4D5F213-C077-8AE9-3836-8ED6435095B8}"/>
          </ac:spMkLst>
        </pc:spChg>
        <pc:spChg chg="add mod">
          <ac:chgData name="Ian Lai" userId="43d92a68-c294-4340-9421-dc48ab01a9a7" providerId="ADAL" clId="{264B5435-B69B-40C3-810F-46640ECE72E1}" dt="2025-03-10T07:26:50.594" v="730" actId="1076"/>
          <ac:spMkLst>
            <pc:docMk/>
            <pc:sldMk cId="2199268145" sldId="263"/>
            <ac:spMk id="13" creationId="{C2F0DECA-382B-E3F6-DF6D-F55BEB92B0CF}"/>
          </ac:spMkLst>
        </pc:spChg>
        <pc:spChg chg="add mod">
          <ac:chgData name="Ian Lai" userId="43d92a68-c294-4340-9421-dc48ab01a9a7" providerId="ADAL" clId="{264B5435-B69B-40C3-810F-46640ECE72E1}" dt="2025-03-10T07:26:45.301" v="728" actId="1076"/>
          <ac:spMkLst>
            <pc:docMk/>
            <pc:sldMk cId="2199268145" sldId="263"/>
            <ac:spMk id="18" creationId="{5ED4CE14-F626-8348-BE25-67E53B15FC7A}"/>
          </ac:spMkLst>
        </pc:spChg>
        <pc:spChg chg="add mod">
          <ac:chgData name="Ian Lai" userId="43d92a68-c294-4340-9421-dc48ab01a9a7" providerId="ADAL" clId="{264B5435-B69B-40C3-810F-46640ECE72E1}" dt="2025-03-10T07:26:29.640" v="725"/>
          <ac:spMkLst>
            <pc:docMk/>
            <pc:sldMk cId="2199268145" sldId="263"/>
            <ac:spMk id="19" creationId="{CE39E562-BEDD-B334-2D28-6A9621A4993D}"/>
          </ac:spMkLst>
        </pc:spChg>
        <pc:spChg chg="add mod">
          <ac:chgData name="Ian Lai" userId="43d92a68-c294-4340-9421-dc48ab01a9a7" providerId="ADAL" clId="{264B5435-B69B-40C3-810F-46640ECE72E1}" dt="2025-03-10T07:31:09.655" v="795" actId="11"/>
          <ac:spMkLst>
            <pc:docMk/>
            <pc:sldMk cId="2199268145" sldId="263"/>
            <ac:spMk id="20" creationId="{06496DFC-AB6F-40AF-2D36-5211D46313EC}"/>
          </ac:spMkLst>
        </pc:spChg>
        <pc:picChg chg="add del mod">
          <ac:chgData name="Ian Lai" userId="43d92a68-c294-4340-9421-dc48ab01a9a7" providerId="ADAL" clId="{264B5435-B69B-40C3-810F-46640ECE72E1}" dt="2025-03-10T07:24:08.333" v="694" actId="478"/>
          <ac:picMkLst>
            <pc:docMk/>
            <pc:sldMk cId="2199268145" sldId="263"/>
            <ac:picMk id="10" creationId="{DC639193-1588-F363-16C1-BCFBC540E0DF}"/>
          </ac:picMkLst>
        </pc:picChg>
        <pc:picChg chg="add del mod">
          <ac:chgData name="Ian Lai" userId="43d92a68-c294-4340-9421-dc48ab01a9a7" providerId="ADAL" clId="{264B5435-B69B-40C3-810F-46640ECE72E1}" dt="2025-03-10T07:25:29.692" v="705" actId="478"/>
          <ac:picMkLst>
            <pc:docMk/>
            <pc:sldMk cId="2199268145" sldId="263"/>
            <ac:picMk id="12" creationId="{1A55A50B-6756-76C8-A3C7-6AB15D371A4F}"/>
          </ac:picMkLst>
        </pc:picChg>
        <pc:picChg chg="add mod ord">
          <ac:chgData name="Ian Lai" userId="43d92a68-c294-4340-9421-dc48ab01a9a7" providerId="ADAL" clId="{264B5435-B69B-40C3-810F-46640ECE72E1}" dt="2025-03-10T07:26:40.714" v="727" actId="14100"/>
          <ac:picMkLst>
            <pc:docMk/>
            <pc:sldMk cId="2199268145" sldId="263"/>
            <ac:picMk id="15" creationId="{1EAFF86F-D41E-8EB3-3624-0C61E4A9F00C}"/>
          </ac:picMkLst>
        </pc:picChg>
        <pc:picChg chg="add del">
          <ac:chgData name="Ian Lai" userId="43d92a68-c294-4340-9421-dc48ab01a9a7" providerId="ADAL" clId="{264B5435-B69B-40C3-810F-46640ECE72E1}" dt="2025-03-10T07:26:00.779" v="717" actId="22"/>
          <ac:picMkLst>
            <pc:docMk/>
            <pc:sldMk cId="2199268145" sldId="263"/>
            <ac:picMk id="17" creationId="{297E7E13-9C04-64C9-8506-CD741097BED4}"/>
          </ac:picMkLst>
        </pc:picChg>
      </pc:sldChg>
      <pc:sldChg chg="add del">
        <pc:chgData name="Ian Lai" userId="43d92a68-c294-4340-9421-dc48ab01a9a7" providerId="ADAL" clId="{264B5435-B69B-40C3-810F-46640ECE72E1}" dt="2025-03-10T03:05:00.943" v="182" actId="47"/>
        <pc:sldMkLst>
          <pc:docMk/>
          <pc:sldMk cId="1678272093" sldId="264"/>
        </pc:sldMkLst>
      </pc:sldChg>
      <pc:sldChg chg="modSp add mod">
        <pc:chgData name="Ian Lai" userId="43d92a68-c294-4340-9421-dc48ab01a9a7" providerId="ADAL" clId="{264B5435-B69B-40C3-810F-46640ECE72E1}" dt="2025-03-10T03:24:32.718" v="447" actId="11"/>
        <pc:sldMkLst>
          <pc:docMk/>
          <pc:sldMk cId="3164310583" sldId="264"/>
        </pc:sldMkLst>
        <pc:spChg chg="mod">
          <ac:chgData name="Ian Lai" userId="43d92a68-c294-4340-9421-dc48ab01a9a7" providerId="ADAL" clId="{264B5435-B69B-40C3-810F-46640ECE72E1}" dt="2025-03-10T03:24:32.718" v="447" actId="11"/>
          <ac:spMkLst>
            <pc:docMk/>
            <pc:sldMk cId="3164310583" sldId="264"/>
            <ac:spMk id="3" creationId="{68EEC424-5E13-3DDC-3AA7-F4EC1689E289}"/>
          </ac:spMkLst>
        </pc:spChg>
        <pc:spChg chg="mod">
          <ac:chgData name="Ian Lai" userId="43d92a68-c294-4340-9421-dc48ab01a9a7" providerId="ADAL" clId="{264B5435-B69B-40C3-810F-46640ECE72E1}" dt="2025-03-10T03:10:12.862" v="304" actId="20577"/>
          <ac:spMkLst>
            <pc:docMk/>
            <pc:sldMk cId="3164310583" sldId="264"/>
            <ac:spMk id="10" creationId="{CB18A623-0A62-B618-9C39-9A1D3A2142E4}"/>
          </ac:spMkLst>
        </pc:spChg>
      </pc:sldChg>
      <pc:sldChg chg="add del replId">
        <pc:chgData name="Ian Lai" userId="43d92a68-c294-4340-9421-dc48ab01a9a7" providerId="ADAL" clId="{264B5435-B69B-40C3-810F-46640ECE72E1}" dt="2025-03-10T03:05:00.943" v="182" actId="47"/>
        <pc:sldMkLst>
          <pc:docMk/>
          <pc:sldMk cId="919266107" sldId="265"/>
        </pc:sldMkLst>
      </pc:sldChg>
      <pc:sldChg chg="modSp add mod ord">
        <pc:chgData name="Ian Lai" userId="43d92a68-c294-4340-9421-dc48ab01a9a7" providerId="ADAL" clId="{264B5435-B69B-40C3-810F-46640ECE72E1}" dt="2025-03-10T03:16:21.534" v="404" actId="255"/>
        <pc:sldMkLst>
          <pc:docMk/>
          <pc:sldMk cId="2047462297" sldId="265"/>
        </pc:sldMkLst>
        <pc:spChg chg="mod">
          <ac:chgData name="Ian Lai" userId="43d92a68-c294-4340-9421-dc48ab01a9a7" providerId="ADAL" clId="{264B5435-B69B-40C3-810F-46640ECE72E1}" dt="2025-03-10T03:16:21.534" v="404" actId="255"/>
          <ac:spMkLst>
            <pc:docMk/>
            <pc:sldMk cId="2047462297" sldId="265"/>
            <ac:spMk id="3" creationId="{C7CE0719-5ED4-77A3-DE06-471CEDFB4D11}"/>
          </ac:spMkLst>
        </pc:spChg>
        <pc:spChg chg="mod">
          <ac:chgData name="Ian Lai" userId="43d92a68-c294-4340-9421-dc48ab01a9a7" providerId="ADAL" clId="{264B5435-B69B-40C3-810F-46640ECE72E1}" dt="2025-03-10T03:12:29.748" v="380" actId="20577"/>
          <ac:spMkLst>
            <pc:docMk/>
            <pc:sldMk cId="2047462297" sldId="265"/>
            <ac:spMk id="10" creationId="{D10CCA11-DECA-E065-7C72-C5A4FA9315F2}"/>
          </ac:spMkLst>
        </pc:spChg>
      </pc:sldChg>
      <pc:sldChg chg="modSp add mod ord">
        <pc:chgData name="Ian Lai" userId="43d92a68-c294-4340-9421-dc48ab01a9a7" providerId="ADAL" clId="{264B5435-B69B-40C3-810F-46640ECE72E1}" dt="2025-03-10T03:18:16.663" v="428" actId="11"/>
        <pc:sldMkLst>
          <pc:docMk/>
          <pc:sldMk cId="1063272858" sldId="266"/>
        </pc:sldMkLst>
        <pc:spChg chg="mod">
          <ac:chgData name="Ian Lai" userId="43d92a68-c294-4340-9421-dc48ab01a9a7" providerId="ADAL" clId="{264B5435-B69B-40C3-810F-46640ECE72E1}" dt="2025-03-10T03:18:16.663" v="428" actId="11"/>
          <ac:spMkLst>
            <pc:docMk/>
            <pc:sldMk cId="1063272858" sldId="266"/>
            <ac:spMk id="3" creationId="{FE505902-221A-FBB7-B225-72C055E5F351}"/>
          </ac:spMkLst>
        </pc:spChg>
        <pc:spChg chg="mod">
          <ac:chgData name="Ian Lai" userId="43d92a68-c294-4340-9421-dc48ab01a9a7" providerId="ADAL" clId="{264B5435-B69B-40C3-810F-46640ECE72E1}" dt="2025-03-10T03:11:05.931" v="358" actId="14100"/>
          <ac:spMkLst>
            <pc:docMk/>
            <pc:sldMk cId="1063272858" sldId="266"/>
            <ac:spMk id="10" creationId="{1DE84DE8-2FD2-F693-AD57-12EEAF57A915}"/>
          </ac:spMkLst>
        </pc:spChg>
      </pc:sldChg>
      <pc:sldChg chg="add del replId">
        <pc:chgData name="Ian Lai" userId="43d92a68-c294-4340-9421-dc48ab01a9a7" providerId="ADAL" clId="{264B5435-B69B-40C3-810F-46640ECE72E1}" dt="2025-03-10T03:05:00.943" v="182" actId="47"/>
        <pc:sldMkLst>
          <pc:docMk/>
          <pc:sldMk cId="1441824182" sldId="266"/>
        </pc:sldMkLst>
      </pc:sldChg>
      <pc:sldChg chg="add del replId">
        <pc:chgData name="Ian Lai" userId="43d92a68-c294-4340-9421-dc48ab01a9a7" providerId="ADAL" clId="{264B5435-B69B-40C3-810F-46640ECE72E1}" dt="2025-03-10T03:05:00.943" v="182" actId="47"/>
        <pc:sldMkLst>
          <pc:docMk/>
          <pc:sldMk cId="805770651" sldId="267"/>
        </pc:sldMkLst>
      </pc:sldChg>
      <pc:sldChg chg="modSp add del mod">
        <pc:chgData name="Ian Lai" userId="43d92a68-c294-4340-9421-dc48ab01a9a7" providerId="ADAL" clId="{264B5435-B69B-40C3-810F-46640ECE72E1}" dt="2025-03-10T03:20:02.224" v="441" actId="47"/>
        <pc:sldMkLst>
          <pc:docMk/>
          <pc:sldMk cId="2722901864" sldId="267"/>
        </pc:sldMkLst>
        <pc:spChg chg="mod">
          <ac:chgData name="Ian Lai" userId="43d92a68-c294-4340-9421-dc48ab01a9a7" providerId="ADAL" clId="{264B5435-B69B-40C3-810F-46640ECE72E1}" dt="2025-03-10T03:19:56.094" v="440"/>
          <ac:spMkLst>
            <pc:docMk/>
            <pc:sldMk cId="2722901864" sldId="267"/>
            <ac:spMk id="3" creationId="{1F9AB31B-E6BB-8756-0D79-5655462C2BF5}"/>
          </ac:spMkLst>
        </pc:spChg>
        <pc:spChg chg="mod">
          <ac:chgData name="Ian Lai" userId="43d92a68-c294-4340-9421-dc48ab01a9a7" providerId="ADAL" clId="{264B5435-B69B-40C3-810F-46640ECE72E1}" dt="2025-03-10T03:19:48.810" v="438"/>
          <ac:spMkLst>
            <pc:docMk/>
            <pc:sldMk cId="2722901864" sldId="267"/>
            <ac:spMk id="10" creationId="{5B96E70A-3142-DC58-231B-E60078E690F7}"/>
          </ac:spMkLst>
        </pc:spChg>
      </pc:sldChg>
      <pc:sldChg chg="addSp delSp modSp add mod ord">
        <pc:chgData name="Ian Lai" userId="43d92a68-c294-4340-9421-dc48ab01a9a7" providerId="ADAL" clId="{264B5435-B69B-40C3-810F-46640ECE72E1}" dt="2025-03-10T07:38:45.425" v="956" actId="1076"/>
        <pc:sldMkLst>
          <pc:docMk/>
          <pc:sldMk cId="3588123880" sldId="267"/>
        </pc:sldMkLst>
        <pc:spChg chg="mod">
          <ac:chgData name="Ian Lai" userId="43d92a68-c294-4340-9421-dc48ab01a9a7" providerId="ADAL" clId="{264B5435-B69B-40C3-810F-46640ECE72E1}" dt="2025-03-10T07:32:19.732" v="848" actId="14100"/>
          <ac:spMkLst>
            <pc:docMk/>
            <pc:sldMk cId="3588123880" sldId="267"/>
            <ac:spMk id="2" creationId="{F0D57FCE-80D0-02F7-B574-8731A4D464F3}"/>
          </ac:spMkLst>
        </pc:spChg>
        <pc:spChg chg="mod">
          <ac:chgData name="Ian Lai" userId="43d92a68-c294-4340-9421-dc48ab01a9a7" providerId="ADAL" clId="{264B5435-B69B-40C3-810F-46640ECE72E1}" dt="2025-03-10T07:37:21.841" v="895" actId="1076"/>
          <ac:spMkLst>
            <pc:docMk/>
            <pc:sldMk cId="3588123880" sldId="267"/>
            <ac:spMk id="6" creationId="{FCFDEBEA-4609-4E71-B7E5-08C10C7EAD69}"/>
          </ac:spMkLst>
        </pc:spChg>
        <pc:spChg chg="add mod">
          <ac:chgData name="Ian Lai" userId="43d92a68-c294-4340-9421-dc48ab01a9a7" providerId="ADAL" clId="{264B5435-B69B-40C3-810F-46640ECE72E1}" dt="2025-03-10T07:35:37.402" v="871" actId="1076"/>
          <ac:spMkLst>
            <pc:docMk/>
            <pc:sldMk cId="3588123880" sldId="267"/>
            <ac:spMk id="14" creationId="{56614394-DE16-A30B-297D-17DFEFDD192E}"/>
          </ac:spMkLst>
        </pc:spChg>
        <pc:spChg chg="add mod">
          <ac:chgData name="Ian Lai" userId="43d92a68-c294-4340-9421-dc48ab01a9a7" providerId="ADAL" clId="{264B5435-B69B-40C3-810F-46640ECE72E1}" dt="2025-03-10T07:35:49.561" v="875" actId="1076"/>
          <ac:spMkLst>
            <pc:docMk/>
            <pc:sldMk cId="3588123880" sldId="267"/>
            <ac:spMk id="15" creationId="{AE3C88F4-9310-28C1-583F-4858C475002C}"/>
          </ac:spMkLst>
        </pc:spChg>
        <pc:spChg chg="add mod">
          <ac:chgData name="Ian Lai" userId="43d92a68-c294-4340-9421-dc48ab01a9a7" providerId="ADAL" clId="{264B5435-B69B-40C3-810F-46640ECE72E1}" dt="2025-03-10T07:35:57.852" v="879" actId="1076"/>
          <ac:spMkLst>
            <pc:docMk/>
            <pc:sldMk cId="3588123880" sldId="267"/>
            <ac:spMk id="16" creationId="{B4341ACE-3BD9-19D3-022F-6FAAF0E56427}"/>
          </ac:spMkLst>
        </pc:spChg>
        <pc:spChg chg="add">
          <ac:chgData name="Ian Lai" userId="43d92a68-c294-4340-9421-dc48ab01a9a7" providerId="ADAL" clId="{264B5435-B69B-40C3-810F-46640ECE72E1}" dt="2025-03-10T07:36:52.191" v="880"/>
          <ac:spMkLst>
            <pc:docMk/>
            <pc:sldMk cId="3588123880" sldId="267"/>
            <ac:spMk id="17" creationId="{87F453DD-B4D8-31E7-4F95-FB20FD30A815}"/>
          </ac:spMkLst>
        </pc:spChg>
        <pc:spChg chg="mod">
          <ac:chgData name="Ian Lai" userId="43d92a68-c294-4340-9421-dc48ab01a9a7" providerId="ADAL" clId="{264B5435-B69B-40C3-810F-46640ECE72E1}" dt="2025-03-10T07:38:45.425" v="956" actId="1076"/>
          <ac:spMkLst>
            <pc:docMk/>
            <pc:sldMk cId="3588123880" sldId="267"/>
            <ac:spMk id="19" creationId="{278F44D0-4DC5-BAA9-560E-C663E0EC5F0C}"/>
          </ac:spMkLst>
        </pc:spChg>
        <pc:spChg chg="del">
          <ac:chgData name="Ian Lai" userId="43d92a68-c294-4340-9421-dc48ab01a9a7" providerId="ADAL" clId="{264B5435-B69B-40C3-810F-46640ECE72E1}" dt="2025-03-10T07:32:27.339" v="850" actId="478"/>
          <ac:spMkLst>
            <pc:docMk/>
            <pc:sldMk cId="3588123880" sldId="267"/>
            <ac:spMk id="26" creationId="{90ED7289-7636-450E-6894-9D5C2E6C74E3}"/>
          </ac:spMkLst>
        </pc:spChg>
        <pc:spChg chg="del">
          <ac:chgData name="Ian Lai" userId="43d92a68-c294-4340-9421-dc48ab01a9a7" providerId="ADAL" clId="{264B5435-B69B-40C3-810F-46640ECE72E1}" dt="2025-03-10T07:32:29.088" v="853" actId="478"/>
          <ac:spMkLst>
            <pc:docMk/>
            <pc:sldMk cId="3588123880" sldId="267"/>
            <ac:spMk id="29" creationId="{80339D63-B732-46CF-A880-2E480F5F1375}"/>
          </ac:spMkLst>
        </pc:spChg>
        <pc:spChg chg="del mod">
          <ac:chgData name="Ian Lai" userId="43d92a68-c294-4340-9421-dc48ab01a9a7" providerId="ADAL" clId="{264B5435-B69B-40C3-810F-46640ECE72E1}" dt="2025-03-10T07:32:30.396" v="855" actId="478"/>
          <ac:spMkLst>
            <pc:docMk/>
            <pc:sldMk cId="3588123880" sldId="267"/>
            <ac:spMk id="30" creationId="{9CF204BB-9B8C-596D-D510-C8119DB98D5E}"/>
          </ac:spMkLst>
        </pc:spChg>
        <pc:picChg chg="add del mod">
          <ac:chgData name="Ian Lai" userId="43d92a68-c294-4340-9421-dc48ab01a9a7" providerId="ADAL" clId="{264B5435-B69B-40C3-810F-46640ECE72E1}" dt="2025-03-10T07:34:19.683" v="859" actId="478"/>
          <ac:picMkLst>
            <pc:docMk/>
            <pc:sldMk cId="3588123880" sldId="267"/>
            <ac:picMk id="9" creationId="{A5CA495B-47A9-F6B8-370B-415A16655825}"/>
          </ac:picMkLst>
        </pc:picChg>
        <pc:picChg chg="add del mod">
          <ac:chgData name="Ian Lai" userId="43d92a68-c294-4340-9421-dc48ab01a9a7" providerId="ADAL" clId="{264B5435-B69B-40C3-810F-46640ECE72E1}" dt="2025-03-10T07:35:16.383" v="864" actId="478"/>
          <ac:picMkLst>
            <pc:docMk/>
            <pc:sldMk cId="3588123880" sldId="267"/>
            <ac:picMk id="11" creationId="{4DE062C5-09E4-08C0-DAFE-20F10082CFC9}"/>
          </ac:picMkLst>
        </pc:picChg>
        <pc:picChg chg="add mod">
          <ac:chgData name="Ian Lai" userId="43d92a68-c294-4340-9421-dc48ab01a9a7" providerId="ADAL" clId="{264B5435-B69B-40C3-810F-46640ECE72E1}" dt="2025-03-10T07:35:27.374" v="869" actId="14100"/>
          <ac:picMkLst>
            <pc:docMk/>
            <pc:sldMk cId="3588123880" sldId="267"/>
            <ac:picMk id="13" creationId="{C5E87AF1-41F7-ECDB-685D-6860C3310E63}"/>
          </ac:picMkLst>
        </pc:picChg>
        <pc:picChg chg="del">
          <ac:chgData name="Ian Lai" userId="43d92a68-c294-4340-9421-dc48ab01a9a7" providerId="ADAL" clId="{264B5435-B69B-40C3-810F-46640ECE72E1}" dt="2025-03-10T07:32:24.592" v="849" actId="478"/>
          <ac:picMkLst>
            <pc:docMk/>
            <pc:sldMk cId="3588123880" sldId="267"/>
            <ac:picMk id="25" creationId="{58654FE3-B163-661D-70C6-D786E72A4F94}"/>
          </ac:picMkLst>
        </pc:picChg>
        <pc:cxnChg chg="del">
          <ac:chgData name="Ian Lai" userId="43d92a68-c294-4340-9421-dc48ab01a9a7" providerId="ADAL" clId="{264B5435-B69B-40C3-810F-46640ECE72E1}" dt="2025-03-10T07:32:27.933" v="851" actId="478"/>
          <ac:cxnSpMkLst>
            <pc:docMk/>
            <pc:sldMk cId="3588123880" sldId="267"/>
            <ac:cxnSpMk id="34" creationId="{F3FBC816-8D2A-3233-1366-AC71B2AC7387}"/>
          </ac:cxnSpMkLst>
        </pc:cxnChg>
        <pc:cxnChg chg="del">
          <ac:chgData name="Ian Lai" userId="43d92a68-c294-4340-9421-dc48ab01a9a7" providerId="ADAL" clId="{264B5435-B69B-40C3-810F-46640ECE72E1}" dt="2025-03-10T07:32:28.443" v="852" actId="478"/>
          <ac:cxnSpMkLst>
            <pc:docMk/>
            <pc:sldMk cId="3588123880" sldId="267"/>
            <ac:cxnSpMk id="37" creationId="{99A52915-E7D4-28C6-4248-DBFF0C33AF7A}"/>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99D8AA-5D87-44DF-8AA5-C696CCBDDE30}" type="datetimeFigureOut">
              <a:rPr lang="en-AU" smtClean="0"/>
              <a:t>11/03/2025</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F79238-CA8B-4BBD-A3D4-6F19E3A3B04E}" type="slidenum">
              <a:rPr lang="en-AU" smtClean="0"/>
              <a:t>‹#›</a:t>
            </a:fld>
            <a:endParaRPr lang="en-AU"/>
          </a:p>
        </p:txBody>
      </p:sp>
    </p:spTree>
    <p:extLst>
      <p:ext uri="{BB962C8B-B14F-4D97-AF65-F5344CB8AC3E}">
        <p14:creationId xmlns:p14="http://schemas.microsoft.com/office/powerpoint/2010/main" val="1468771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7B430DE-EFA0-470A-BF6A-AA92426DA954}" type="datetimeFigureOut">
              <a:rPr lang="en-AU" smtClean="0"/>
              <a:t>11/03/2025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0BCFEE5-13FF-4B37-86AB-9DDEFFF03F63}" type="slidenum">
              <a:rPr lang="en-AU" smtClean="0"/>
              <a:t>‹#›</a:t>
            </a:fld>
            <a:endParaRPr lang="en-A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6431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B430DE-EFA0-470A-BF6A-AA92426DA954}" type="datetimeFigureOut">
              <a:rPr lang="en-AU" smtClean="0"/>
              <a:t>11/03/2025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0BCFEE5-13FF-4B37-86AB-9DDEFFF03F63}" type="slidenum">
              <a:rPr lang="en-AU" smtClean="0"/>
              <a:t>‹#›</a:t>
            </a:fld>
            <a:endParaRPr lang="en-AU"/>
          </a:p>
        </p:txBody>
      </p:sp>
    </p:spTree>
    <p:extLst>
      <p:ext uri="{BB962C8B-B14F-4D97-AF65-F5344CB8AC3E}">
        <p14:creationId xmlns:p14="http://schemas.microsoft.com/office/powerpoint/2010/main" val="186690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B430DE-EFA0-470A-BF6A-AA92426DA954}" type="datetimeFigureOut">
              <a:rPr lang="en-AU" smtClean="0"/>
              <a:t>11/03/2025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0BCFEE5-13FF-4B37-86AB-9DDEFFF03F63}" type="slidenum">
              <a:rPr lang="en-AU" smtClean="0"/>
              <a:t>‹#›</a:t>
            </a:fld>
            <a:endParaRPr lang="en-AU"/>
          </a:p>
        </p:txBody>
      </p:sp>
    </p:spTree>
    <p:extLst>
      <p:ext uri="{BB962C8B-B14F-4D97-AF65-F5344CB8AC3E}">
        <p14:creationId xmlns:p14="http://schemas.microsoft.com/office/powerpoint/2010/main" val="1179315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B430DE-EFA0-470A-BF6A-AA92426DA954}" type="datetimeFigureOut">
              <a:rPr lang="en-AU" smtClean="0"/>
              <a:t>11/03/2025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0BCFEE5-13FF-4B37-86AB-9DDEFFF03F63}" type="slidenum">
              <a:rPr lang="en-AU" smtClean="0"/>
              <a:t>‹#›</a:t>
            </a:fld>
            <a:endParaRPr lang="en-AU"/>
          </a:p>
        </p:txBody>
      </p:sp>
    </p:spTree>
    <p:extLst>
      <p:ext uri="{BB962C8B-B14F-4D97-AF65-F5344CB8AC3E}">
        <p14:creationId xmlns:p14="http://schemas.microsoft.com/office/powerpoint/2010/main" val="486164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B430DE-EFA0-470A-BF6A-AA92426DA954}" type="datetimeFigureOut">
              <a:rPr lang="en-AU" smtClean="0"/>
              <a:t>11/03/2025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0BCFEE5-13FF-4B37-86AB-9DDEFFF03F63}" type="slidenum">
              <a:rPr lang="en-AU" smtClean="0"/>
              <a:t>‹#›</a:t>
            </a:fld>
            <a:endParaRPr lang="en-A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9529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7B430DE-EFA0-470A-BF6A-AA92426DA954}" type="datetimeFigureOut">
              <a:rPr lang="en-AU" smtClean="0"/>
              <a:t>11/03/2025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0BCFEE5-13FF-4B37-86AB-9DDEFFF03F63}" type="slidenum">
              <a:rPr lang="en-AU" smtClean="0"/>
              <a:t>‹#›</a:t>
            </a:fld>
            <a:endParaRPr lang="en-AU"/>
          </a:p>
        </p:txBody>
      </p:sp>
    </p:spTree>
    <p:extLst>
      <p:ext uri="{BB962C8B-B14F-4D97-AF65-F5344CB8AC3E}">
        <p14:creationId xmlns:p14="http://schemas.microsoft.com/office/powerpoint/2010/main" val="1534380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7B430DE-EFA0-470A-BF6A-AA92426DA954}" type="datetimeFigureOut">
              <a:rPr lang="en-AU" smtClean="0"/>
              <a:t>11/03/2025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10BCFEE5-13FF-4B37-86AB-9DDEFFF03F63}" type="slidenum">
              <a:rPr lang="en-AU" smtClean="0"/>
              <a:t>‹#›</a:t>
            </a:fld>
            <a:endParaRPr lang="en-AU"/>
          </a:p>
        </p:txBody>
      </p:sp>
    </p:spTree>
    <p:extLst>
      <p:ext uri="{BB962C8B-B14F-4D97-AF65-F5344CB8AC3E}">
        <p14:creationId xmlns:p14="http://schemas.microsoft.com/office/powerpoint/2010/main" val="2200703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7B430DE-EFA0-470A-BF6A-AA92426DA954}" type="datetimeFigureOut">
              <a:rPr lang="en-AU" smtClean="0"/>
              <a:t>11/03/2025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10BCFEE5-13FF-4B37-86AB-9DDEFFF03F63}" type="slidenum">
              <a:rPr lang="en-AU" smtClean="0"/>
              <a:t>‹#›</a:t>
            </a:fld>
            <a:endParaRPr lang="en-AU"/>
          </a:p>
        </p:txBody>
      </p:sp>
    </p:spTree>
    <p:extLst>
      <p:ext uri="{BB962C8B-B14F-4D97-AF65-F5344CB8AC3E}">
        <p14:creationId xmlns:p14="http://schemas.microsoft.com/office/powerpoint/2010/main" val="823985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7B430DE-EFA0-470A-BF6A-AA92426DA954}" type="datetimeFigureOut">
              <a:rPr lang="en-AU" smtClean="0"/>
              <a:t>11/03/2025</a:t>
            </a:fld>
            <a:endParaRPr lang="en-A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AU"/>
          </a:p>
        </p:txBody>
      </p:sp>
      <p:sp>
        <p:nvSpPr>
          <p:cNvPr id="9" name="Slide Number Placeholder 8"/>
          <p:cNvSpPr>
            <a:spLocks noGrp="1"/>
          </p:cNvSpPr>
          <p:nvPr>
            <p:ph type="sldNum" sz="quarter" idx="12"/>
          </p:nvPr>
        </p:nvSpPr>
        <p:spPr/>
        <p:txBody>
          <a:bodyPr/>
          <a:lstStyle/>
          <a:p>
            <a:fld id="{10BCFEE5-13FF-4B37-86AB-9DDEFFF03F63}" type="slidenum">
              <a:rPr lang="en-AU" smtClean="0"/>
              <a:t>‹#›</a:t>
            </a:fld>
            <a:endParaRPr lang="en-AU"/>
          </a:p>
        </p:txBody>
      </p:sp>
    </p:spTree>
    <p:extLst>
      <p:ext uri="{BB962C8B-B14F-4D97-AF65-F5344CB8AC3E}">
        <p14:creationId xmlns:p14="http://schemas.microsoft.com/office/powerpoint/2010/main" val="192318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7B430DE-EFA0-470A-BF6A-AA92426DA954}" type="datetimeFigureOut">
              <a:rPr lang="en-AU" smtClean="0"/>
              <a:t>11/03/2025</a:t>
            </a:fld>
            <a:endParaRPr lang="en-A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A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0BCFEE5-13FF-4B37-86AB-9DDEFFF03F63}" type="slidenum">
              <a:rPr lang="en-AU" smtClean="0"/>
              <a:t>‹#›</a:t>
            </a:fld>
            <a:endParaRPr lang="en-AU"/>
          </a:p>
        </p:txBody>
      </p:sp>
    </p:spTree>
    <p:extLst>
      <p:ext uri="{BB962C8B-B14F-4D97-AF65-F5344CB8AC3E}">
        <p14:creationId xmlns:p14="http://schemas.microsoft.com/office/powerpoint/2010/main" val="954755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7B430DE-EFA0-470A-BF6A-AA92426DA954}" type="datetimeFigureOut">
              <a:rPr lang="en-AU" smtClean="0"/>
              <a:t>11/03/2025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0BCFEE5-13FF-4B37-86AB-9DDEFFF03F63}" type="slidenum">
              <a:rPr lang="en-AU" smtClean="0"/>
              <a:t>‹#›</a:t>
            </a:fld>
            <a:endParaRPr lang="en-AU"/>
          </a:p>
        </p:txBody>
      </p:sp>
    </p:spTree>
    <p:extLst>
      <p:ext uri="{BB962C8B-B14F-4D97-AF65-F5344CB8AC3E}">
        <p14:creationId xmlns:p14="http://schemas.microsoft.com/office/powerpoint/2010/main" val="1377283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7B430DE-EFA0-470A-BF6A-AA92426DA954}" type="datetimeFigureOut">
              <a:rPr lang="en-AU" smtClean="0"/>
              <a:t>11/03/2025</a:t>
            </a:fld>
            <a:endParaRPr lang="en-A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A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0BCFEE5-13FF-4B37-86AB-9DDEFFF03F63}" type="slidenum">
              <a:rPr lang="en-AU" smtClean="0"/>
              <a:t>‹#›</a:t>
            </a:fld>
            <a:endParaRPr lang="en-A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3519430"/>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21.png"/><Relationship Id="rId4" Type="http://schemas.openxmlformats.org/officeDocument/2006/relationships/image" Target="../media/image20.png"/></Relationships>
</file>

<file path=ppt/slides/_rels/slide1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letter t on a black background&#10;&#10;AI-generated content may be incorrect.">
            <a:extLst>
              <a:ext uri="{FF2B5EF4-FFF2-40B4-BE49-F238E27FC236}">
                <a16:creationId xmlns:a16="http://schemas.microsoft.com/office/drawing/2014/main" id="{D98F1439-CB20-B78F-89A8-E7CF31F0B0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6601" y="307090"/>
            <a:ext cx="4813257" cy="782154"/>
          </a:xfrm>
          <a:prstGeom prst="rect">
            <a:avLst/>
          </a:prstGeom>
        </p:spPr>
      </p:pic>
      <p:sp>
        <p:nvSpPr>
          <p:cNvPr id="6" name="TextBox 5">
            <a:extLst>
              <a:ext uri="{FF2B5EF4-FFF2-40B4-BE49-F238E27FC236}">
                <a16:creationId xmlns:a16="http://schemas.microsoft.com/office/drawing/2014/main" id="{D6108F6C-C77A-3785-7DC1-236F35D9CAB9}"/>
              </a:ext>
            </a:extLst>
          </p:cNvPr>
          <p:cNvSpPr txBox="1"/>
          <p:nvPr/>
        </p:nvSpPr>
        <p:spPr>
          <a:xfrm>
            <a:off x="3021498" y="2277056"/>
            <a:ext cx="6149004" cy="2862322"/>
          </a:xfrm>
          <a:prstGeom prst="rect">
            <a:avLst/>
          </a:prstGeom>
          <a:noFill/>
        </p:spPr>
        <p:txBody>
          <a:bodyPr wrap="square" rtlCol="0">
            <a:spAutoFit/>
          </a:bodyPr>
          <a:lstStyle/>
          <a:p>
            <a:pPr algn="ctr"/>
            <a:r>
              <a:rPr lang="en-US" sz="6000" b="1" kern="1200" dirty="0">
                <a:ln w="3175" cmpd="sng">
                  <a:noFill/>
                </a:ln>
                <a:solidFill>
                  <a:schemeClr val="tx1">
                    <a:lumMod val="50000"/>
                    <a:lumOff val="50000"/>
                  </a:schemeClr>
                </a:solidFill>
                <a:latin typeface="Grandview" panose="020F0502020204030204" pitchFamily="34" charset="0"/>
                <a:ea typeface="+mj-ea"/>
                <a:cs typeface="+mj-cs"/>
              </a:rPr>
              <a:t>Coupa Approver Training</a:t>
            </a:r>
          </a:p>
          <a:p>
            <a:pPr algn="ctr"/>
            <a:endParaRPr lang="en-AU" sz="6000" dirty="0"/>
          </a:p>
        </p:txBody>
      </p:sp>
    </p:spTree>
    <p:extLst>
      <p:ext uri="{BB962C8B-B14F-4D97-AF65-F5344CB8AC3E}">
        <p14:creationId xmlns:p14="http://schemas.microsoft.com/office/powerpoint/2010/main" val="310541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CC027F-20D7-43DD-A7C9-EDA47F6055D6}"/>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0A5AF0CF-5362-BEC3-77B8-47D94451E810}"/>
              </a:ext>
            </a:extLst>
          </p:cNvPr>
          <p:cNvSpPr txBox="1">
            <a:spLocks/>
          </p:cNvSpPr>
          <p:nvPr/>
        </p:nvSpPr>
        <p:spPr>
          <a:xfrm>
            <a:off x="252436" y="1367502"/>
            <a:ext cx="11687126" cy="1367386"/>
          </a:xfrm>
          <a:prstGeom prst="rect">
            <a:avLst/>
          </a:prstGeom>
          <a:solidFill>
            <a:schemeClr val="bg1"/>
          </a:solidFill>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AU">
                <a:solidFill>
                  <a:schemeClr val="bg1"/>
                </a:solidFill>
              </a:rPr>
              <a:t>123	</a:t>
            </a:r>
            <a:endParaRPr lang="en-AU" dirty="0">
              <a:solidFill>
                <a:schemeClr val="bg1"/>
              </a:solidFill>
            </a:endParaRPr>
          </a:p>
        </p:txBody>
      </p:sp>
      <p:sp>
        <p:nvSpPr>
          <p:cNvPr id="2" name="Title 1">
            <a:extLst>
              <a:ext uri="{FF2B5EF4-FFF2-40B4-BE49-F238E27FC236}">
                <a16:creationId xmlns:a16="http://schemas.microsoft.com/office/drawing/2014/main" id="{95DC4E3D-90D3-EF0F-864A-B28E56C1B8CE}"/>
              </a:ext>
            </a:extLst>
          </p:cNvPr>
          <p:cNvSpPr>
            <a:spLocks noGrp="1"/>
          </p:cNvSpPr>
          <p:nvPr>
            <p:ph type="title"/>
          </p:nvPr>
        </p:nvSpPr>
        <p:spPr>
          <a:xfrm>
            <a:off x="376517" y="304524"/>
            <a:ext cx="6421073" cy="753026"/>
          </a:xfrm>
        </p:spPr>
        <p:txBody>
          <a:bodyPr>
            <a:normAutofit/>
          </a:bodyPr>
          <a:lstStyle/>
          <a:p>
            <a:r>
              <a:rPr lang="en-US" sz="2600" b="1" dirty="0">
                <a:latin typeface="Grandview" panose="020B0502040204020203" pitchFamily="34" charset="0"/>
              </a:rPr>
              <a:t>ADDING APPROVERS</a:t>
            </a:r>
            <a:endParaRPr lang="en-AU" sz="2600" b="1" dirty="0">
              <a:latin typeface="Grandview" panose="020B0502040204020203" pitchFamily="34" charset="0"/>
            </a:endParaRPr>
          </a:p>
        </p:txBody>
      </p:sp>
      <p:sp>
        <p:nvSpPr>
          <p:cNvPr id="4" name="Footer Placeholder 3">
            <a:extLst>
              <a:ext uri="{FF2B5EF4-FFF2-40B4-BE49-F238E27FC236}">
                <a16:creationId xmlns:a16="http://schemas.microsoft.com/office/drawing/2014/main" id="{A24BCBE0-EAEE-3176-1006-BDB491B4F05F}"/>
              </a:ext>
            </a:extLst>
          </p:cNvPr>
          <p:cNvSpPr>
            <a:spLocks noGrp="1"/>
          </p:cNvSpPr>
          <p:nvPr>
            <p:ph type="ftr" sz="quarter" idx="11"/>
          </p:nvPr>
        </p:nvSpPr>
        <p:spPr/>
        <p:txBody>
          <a:bodyPr/>
          <a:lstStyle/>
          <a:p>
            <a:r>
              <a:rPr lang="en-AU" dirty="0"/>
              <a:t>COUPA Requisitioner training</a:t>
            </a:r>
          </a:p>
        </p:txBody>
      </p:sp>
      <p:sp>
        <p:nvSpPr>
          <p:cNvPr id="5" name="Slide Number Placeholder 4">
            <a:extLst>
              <a:ext uri="{FF2B5EF4-FFF2-40B4-BE49-F238E27FC236}">
                <a16:creationId xmlns:a16="http://schemas.microsoft.com/office/drawing/2014/main" id="{0E73EEAC-BBDF-34DC-B342-55742E17AAC3}"/>
              </a:ext>
            </a:extLst>
          </p:cNvPr>
          <p:cNvSpPr>
            <a:spLocks noGrp="1"/>
          </p:cNvSpPr>
          <p:nvPr>
            <p:ph type="sldNum" sz="quarter" idx="12"/>
          </p:nvPr>
        </p:nvSpPr>
        <p:spPr/>
        <p:txBody>
          <a:bodyPr/>
          <a:lstStyle/>
          <a:p>
            <a:fld id="{B3D751ED-F8FC-4C3B-A33F-9E44EE7CD762}" type="slidenum">
              <a:rPr lang="en-AU" smtClean="0"/>
              <a:t>10</a:t>
            </a:fld>
            <a:endParaRPr lang="en-AU"/>
          </a:p>
        </p:txBody>
      </p:sp>
      <p:cxnSp>
        <p:nvCxnSpPr>
          <p:cNvPr id="7" name="Straight Connector 6">
            <a:extLst>
              <a:ext uri="{FF2B5EF4-FFF2-40B4-BE49-F238E27FC236}">
                <a16:creationId xmlns:a16="http://schemas.microsoft.com/office/drawing/2014/main" id="{F7199D38-A16D-A21B-5B26-2FCBBB9E0D3D}"/>
              </a:ext>
            </a:extLst>
          </p:cNvPr>
          <p:cNvCxnSpPr/>
          <p:nvPr/>
        </p:nvCxnSpPr>
        <p:spPr>
          <a:xfrm>
            <a:off x="376518" y="1057550"/>
            <a:ext cx="11403106" cy="0"/>
          </a:xfrm>
          <a:prstGeom prst="line">
            <a:avLst/>
          </a:prstGeom>
          <a:ln w="76200"/>
        </p:spPr>
        <p:style>
          <a:lnRef idx="3">
            <a:schemeClr val="accent1"/>
          </a:lnRef>
          <a:fillRef idx="0">
            <a:schemeClr val="accent1"/>
          </a:fillRef>
          <a:effectRef idx="2">
            <a:schemeClr val="accent1"/>
          </a:effectRef>
          <a:fontRef idx="minor">
            <a:schemeClr val="tx1"/>
          </a:fontRef>
        </p:style>
      </p:cxnSp>
      <p:pic>
        <p:nvPicPr>
          <p:cNvPr id="8" name="Picture 7" descr="A blue letter t on a black background&#10;&#10;AI-generated content may be incorrect.">
            <a:extLst>
              <a:ext uri="{FF2B5EF4-FFF2-40B4-BE49-F238E27FC236}">
                <a16:creationId xmlns:a16="http://schemas.microsoft.com/office/drawing/2014/main" id="{D9839A5F-D55D-D676-FB39-C21FFC85AA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8872" y="416859"/>
            <a:ext cx="3390752" cy="550997"/>
          </a:xfrm>
          <a:prstGeom prst="rect">
            <a:avLst/>
          </a:prstGeom>
        </p:spPr>
      </p:pic>
      <p:sp>
        <p:nvSpPr>
          <p:cNvPr id="9" name="TextBox 8">
            <a:extLst>
              <a:ext uri="{FF2B5EF4-FFF2-40B4-BE49-F238E27FC236}">
                <a16:creationId xmlns:a16="http://schemas.microsoft.com/office/drawing/2014/main" id="{AC7B867E-776F-EAAC-DE87-362E922909B0}"/>
              </a:ext>
            </a:extLst>
          </p:cNvPr>
          <p:cNvSpPr txBox="1"/>
          <p:nvPr/>
        </p:nvSpPr>
        <p:spPr>
          <a:xfrm>
            <a:off x="376517" y="1147244"/>
            <a:ext cx="11403106" cy="1754326"/>
          </a:xfrm>
          <a:prstGeom prst="rect">
            <a:avLst/>
          </a:prstGeom>
          <a:noFill/>
        </p:spPr>
        <p:txBody>
          <a:bodyPr wrap="square">
            <a:spAutoFit/>
          </a:bodyPr>
          <a:lstStyle/>
          <a:p>
            <a:pPr>
              <a:buNone/>
            </a:pPr>
            <a:r>
              <a:rPr lang="en-US" dirty="0"/>
              <a:t>If an </a:t>
            </a:r>
            <a:r>
              <a:rPr lang="en-US" b="1" dirty="0"/>
              <a:t>invoice</a:t>
            </a:r>
            <a:r>
              <a:rPr lang="en-US" dirty="0"/>
              <a:t> or </a:t>
            </a:r>
            <a:r>
              <a:rPr lang="en-US" b="1" dirty="0"/>
              <a:t>requisition</a:t>
            </a:r>
            <a:r>
              <a:rPr lang="en-US" dirty="0"/>
              <a:t> has been assigned to you for approval based on the </a:t>
            </a:r>
            <a:r>
              <a:rPr lang="en-US" b="1" dirty="0"/>
              <a:t>Delegation of Authority (DOA)</a:t>
            </a:r>
            <a:r>
              <a:rPr lang="en-US" dirty="0"/>
              <a:t>, but you believe it should be reviewed by someone else, you can </a:t>
            </a:r>
            <a:r>
              <a:rPr lang="en-US" b="1" dirty="0"/>
              <a:t>add an approver</a:t>
            </a:r>
            <a:r>
              <a:rPr lang="en-US" dirty="0"/>
              <a:t> directly from the online view.</a:t>
            </a:r>
          </a:p>
          <a:p>
            <a:pPr>
              <a:buNone/>
            </a:pPr>
            <a:r>
              <a:rPr lang="en-US" b="1" dirty="0"/>
              <a:t>To add an additional approver:</a:t>
            </a:r>
          </a:p>
          <a:p>
            <a:pPr marL="342900" indent="-342900">
              <a:buFont typeface="+mj-lt"/>
              <a:buAutoNum type="arabicPeriod"/>
            </a:pPr>
            <a:r>
              <a:rPr lang="en-US" dirty="0"/>
              <a:t>Open the </a:t>
            </a:r>
            <a:r>
              <a:rPr lang="en-US" b="1" dirty="0"/>
              <a:t>invoice or requisition</a:t>
            </a:r>
            <a:r>
              <a:rPr lang="en-US" dirty="0"/>
              <a:t> online and select </a:t>
            </a:r>
            <a:r>
              <a:rPr lang="en-US" b="1" dirty="0"/>
              <a:t>Add Approver</a:t>
            </a:r>
            <a:r>
              <a:rPr lang="en-US" dirty="0"/>
              <a:t>.</a:t>
            </a:r>
          </a:p>
          <a:p>
            <a:pPr marL="342900" indent="-342900">
              <a:buFont typeface="+mj-lt"/>
              <a:buAutoNum type="arabicPeriod"/>
            </a:pPr>
            <a:r>
              <a:rPr lang="en-US" dirty="0"/>
              <a:t>Enter the </a:t>
            </a:r>
            <a:r>
              <a:rPr lang="en-US" b="1" dirty="0"/>
              <a:t>name</a:t>
            </a:r>
            <a:r>
              <a:rPr lang="en-US" dirty="0"/>
              <a:t> of the new approver.</a:t>
            </a:r>
          </a:p>
          <a:p>
            <a:pPr marL="342900" indent="-342900">
              <a:buFont typeface="+mj-lt"/>
              <a:buAutoNum type="arabicPeriod"/>
            </a:pPr>
            <a:r>
              <a:rPr lang="en-US" dirty="0"/>
              <a:t>Choose their </a:t>
            </a:r>
            <a:r>
              <a:rPr lang="en-US" b="1" dirty="0"/>
              <a:t>placement</a:t>
            </a:r>
            <a:r>
              <a:rPr lang="en-US" dirty="0"/>
              <a:t> in the approval chain.</a:t>
            </a:r>
          </a:p>
        </p:txBody>
      </p:sp>
      <p:sp>
        <p:nvSpPr>
          <p:cNvPr id="10" name="TextBox 9">
            <a:extLst>
              <a:ext uri="{FF2B5EF4-FFF2-40B4-BE49-F238E27FC236}">
                <a16:creationId xmlns:a16="http://schemas.microsoft.com/office/drawing/2014/main" id="{381C191F-02ED-3F70-3829-EF29662A2FEE}"/>
              </a:ext>
            </a:extLst>
          </p:cNvPr>
          <p:cNvSpPr txBox="1"/>
          <p:nvPr/>
        </p:nvSpPr>
        <p:spPr>
          <a:xfrm>
            <a:off x="252436" y="5387590"/>
            <a:ext cx="6662496" cy="646331"/>
          </a:xfrm>
          <a:prstGeom prst="rect">
            <a:avLst/>
          </a:prstGeom>
          <a:noFill/>
        </p:spPr>
        <p:txBody>
          <a:bodyPr wrap="square" rtlCol="0">
            <a:spAutoFit/>
          </a:bodyPr>
          <a:lstStyle/>
          <a:p>
            <a:r>
              <a:rPr lang="en-AU" b="1" dirty="0">
                <a:solidFill>
                  <a:schemeClr val="accent3"/>
                </a:solidFill>
              </a:rPr>
              <a:t>Please note</a:t>
            </a:r>
            <a:r>
              <a:rPr lang="en-AU" dirty="0"/>
              <a:t>, even though you are adding another approver, you will still be required to approve the invoice for it to proceed. </a:t>
            </a:r>
          </a:p>
        </p:txBody>
      </p:sp>
      <p:pic>
        <p:nvPicPr>
          <p:cNvPr id="12" name="Picture 11">
            <a:extLst>
              <a:ext uri="{FF2B5EF4-FFF2-40B4-BE49-F238E27FC236}">
                <a16:creationId xmlns:a16="http://schemas.microsoft.com/office/drawing/2014/main" id="{AF1BAFDA-A13A-4641-03FD-152A4976E477}"/>
              </a:ext>
            </a:extLst>
          </p:cNvPr>
          <p:cNvPicPr>
            <a:picLocks noChangeAspect="1"/>
          </p:cNvPicPr>
          <p:nvPr/>
        </p:nvPicPr>
        <p:blipFill>
          <a:blip r:embed="rId3"/>
          <a:stretch>
            <a:fillRect/>
          </a:stretch>
        </p:blipFill>
        <p:spPr>
          <a:xfrm>
            <a:off x="2098722" y="3034587"/>
            <a:ext cx="8002117" cy="2353003"/>
          </a:xfrm>
          <a:prstGeom prst="rect">
            <a:avLst/>
          </a:prstGeom>
        </p:spPr>
      </p:pic>
    </p:spTree>
    <p:extLst>
      <p:ext uri="{BB962C8B-B14F-4D97-AF65-F5344CB8AC3E}">
        <p14:creationId xmlns:p14="http://schemas.microsoft.com/office/powerpoint/2010/main" val="4128192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DE2F87-8DE6-5156-0FD3-3D14E16E08CA}"/>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83B713B1-0DCB-8BB6-ADF2-0C417E27074F}"/>
              </a:ext>
            </a:extLst>
          </p:cNvPr>
          <p:cNvSpPr txBox="1">
            <a:spLocks/>
          </p:cNvSpPr>
          <p:nvPr/>
        </p:nvSpPr>
        <p:spPr>
          <a:xfrm>
            <a:off x="252436" y="1367502"/>
            <a:ext cx="11687126" cy="1367386"/>
          </a:xfrm>
          <a:prstGeom prst="rect">
            <a:avLst/>
          </a:prstGeom>
          <a:solidFill>
            <a:schemeClr val="bg1"/>
          </a:solidFill>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AU">
                <a:solidFill>
                  <a:schemeClr val="bg1"/>
                </a:solidFill>
              </a:rPr>
              <a:t>123	</a:t>
            </a:r>
            <a:endParaRPr lang="en-AU" dirty="0">
              <a:solidFill>
                <a:schemeClr val="bg1"/>
              </a:solidFill>
            </a:endParaRPr>
          </a:p>
        </p:txBody>
      </p:sp>
      <p:sp>
        <p:nvSpPr>
          <p:cNvPr id="2" name="Title 1">
            <a:extLst>
              <a:ext uri="{FF2B5EF4-FFF2-40B4-BE49-F238E27FC236}">
                <a16:creationId xmlns:a16="http://schemas.microsoft.com/office/drawing/2014/main" id="{12C9567A-42B5-D1BD-A727-622F22FADD67}"/>
              </a:ext>
            </a:extLst>
          </p:cNvPr>
          <p:cNvSpPr>
            <a:spLocks noGrp="1"/>
          </p:cNvSpPr>
          <p:nvPr>
            <p:ph type="title"/>
          </p:nvPr>
        </p:nvSpPr>
        <p:spPr>
          <a:xfrm>
            <a:off x="376517" y="304524"/>
            <a:ext cx="6421073" cy="753026"/>
          </a:xfrm>
        </p:spPr>
        <p:txBody>
          <a:bodyPr>
            <a:normAutofit/>
          </a:bodyPr>
          <a:lstStyle/>
          <a:p>
            <a:r>
              <a:rPr lang="en-US" sz="2600" b="1" dirty="0">
                <a:latin typeface="Grandview" panose="020B0502040204020203" pitchFamily="34" charset="0"/>
              </a:rPr>
              <a:t>DELEGATES</a:t>
            </a:r>
            <a:endParaRPr lang="en-AU" sz="2600" b="1" dirty="0">
              <a:latin typeface="Grandview" panose="020B0502040204020203" pitchFamily="34" charset="0"/>
            </a:endParaRPr>
          </a:p>
        </p:txBody>
      </p:sp>
      <p:sp>
        <p:nvSpPr>
          <p:cNvPr id="4" name="Footer Placeholder 3">
            <a:extLst>
              <a:ext uri="{FF2B5EF4-FFF2-40B4-BE49-F238E27FC236}">
                <a16:creationId xmlns:a16="http://schemas.microsoft.com/office/drawing/2014/main" id="{2FE265CF-1098-C79A-466B-E08349398A3A}"/>
              </a:ext>
            </a:extLst>
          </p:cNvPr>
          <p:cNvSpPr>
            <a:spLocks noGrp="1"/>
          </p:cNvSpPr>
          <p:nvPr>
            <p:ph type="ftr" sz="quarter" idx="11"/>
          </p:nvPr>
        </p:nvSpPr>
        <p:spPr/>
        <p:txBody>
          <a:bodyPr/>
          <a:lstStyle/>
          <a:p>
            <a:r>
              <a:rPr lang="en-AU" dirty="0"/>
              <a:t>COUPA Requisitioner training</a:t>
            </a:r>
          </a:p>
        </p:txBody>
      </p:sp>
      <p:sp>
        <p:nvSpPr>
          <p:cNvPr id="5" name="Slide Number Placeholder 4">
            <a:extLst>
              <a:ext uri="{FF2B5EF4-FFF2-40B4-BE49-F238E27FC236}">
                <a16:creationId xmlns:a16="http://schemas.microsoft.com/office/drawing/2014/main" id="{20E43E60-7824-5ECE-9372-80A232946ABF}"/>
              </a:ext>
            </a:extLst>
          </p:cNvPr>
          <p:cNvSpPr>
            <a:spLocks noGrp="1"/>
          </p:cNvSpPr>
          <p:nvPr>
            <p:ph type="sldNum" sz="quarter" idx="12"/>
          </p:nvPr>
        </p:nvSpPr>
        <p:spPr/>
        <p:txBody>
          <a:bodyPr/>
          <a:lstStyle/>
          <a:p>
            <a:fld id="{B3D751ED-F8FC-4C3B-A33F-9E44EE7CD762}" type="slidenum">
              <a:rPr lang="en-AU" smtClean="0"/>
              <a:t>11</a:t>
            </a:fld>
            <a:endParaRPr lang="en-AU"/>
          </a:p>
        </p:txBody>
      </p:sp>
      <p:cxnSp>
        <p:nvCxnSpPr>
          <p:cNvPr id="7" name="Straight Connector 6">
            <a:extLst>
              <a:ext uri="{FF2B5EF4-FFF2-40B4-BE49-F238E27FC236}">
                <a16:creationId xmlns:a16="http://schemas.microsoft.com/office/drawing/2014/main" id="{65674178-4C3C-8D64-B676-4741B895BEF9}"/>
              </a:ext>
            </a:extLst>
          </p:cNvPr>
          <p:cNvCxnSpPr/>
          <p:nvPr/>
        </p:nvCxnSpPr>
        <p:spPr>
          <a:xfrm>
            <a:off x="376518" y="1057550"/>
            <a:ext cx="11403106" cy="0"/>
          </a:xfrm>
          <a:prstGeom prst="line">
            <a:avLst/>
          </a:prstGeom>
          <a:ln w="76200"/>
        </p:spPr>
        <p:style>
          <a:lnRef idx="3">
            <a:schemeClr val="accent1"/>
          </a:lnRef>
          <a:fillRef idx="0">
            <a:schemeClr val="accent1"/>
          </a:fillRef>
          <a:effectRef idx="2">
            <a:schemeClr val="accent1"/>
          </a:effectRef>
          <a:fontRef idx="minor">
            <a:schemeClr val="tx1"/>
          </a:fontRef>
        </p:style>
      </p:cxnSp>
      <p:pic>
        <p:nvPicPr>
          <p:cNvPr id="8" name="Picture 7" descr="A blue letter t on a black background&#10;&#10;AI-generated content may be incorrect.">
            <a:extLst>
              <a:ext uri="{FF2B5EF4-FFF2-40B4-BE49-F238E27FC236}">
                <a16:creationId xmlns:a16="http://schemas.microsoft.com/office/drawing/2014/main" id="{9B3A8169-3CE2-852C-00D9-361A48DD9D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8872" y="416859"/>
            <a:ext cx="3390752" cy="550997"/>
          </a:xfrm>
          <a:prstGeom prst="rect">
            <a:avLst/>
          </a:prstGeom>
        </p:spPr>
      </p:pic>
      <p:pic>
        <p:nvPicPr>
          <p:cNvPr id="3" name="Picture 2">
            <a:extLst>
              <a:ext uri="{FF2B5EF4-FFF2-40B4-BE49-F238E27FC236}">
                <a16:creationId xmlns:a16="http://schemas.microsoft.com/office/drawing/2014/main" id="{6FB7CACC-4DA4-A926-FE3D-9524052FD58A}"/>
              </a:ext>
            </a:extLst>
          </p:cNvPr>
          <p:cNvPicPr>
            <a:picLocks noChangeAspect="1"/>
          </p:cNvPicPr>
          <p:nvPr/>
        </p:nvPicPr>
        <p:blipFill>
          <a:blip r:embed="rId3"/>
          <a:stretch>
            <a:fillRect/>
          </a:stretch>
        </p:blipFill>
        <p:spPr>
          <a:xfrm>
            <a:off x="376517" y="3338141"/>
            <a:ext cx="6693318" cy="2462309"/>
          </a:xfrm>
          <a:prstGeom prst="rect">
            <a:avLst/>
          </a:prstGeom>
          <a:ln>
            <a:solidFill>
              <a:schemeClr val="bg1">
                <a:lumMod val="50000"/>
              </a:schemeClr>
            </a:solidFill>
          </a:ln>
        </p:spPr>
      </p:pic>
      <p:pic>
        <p:nvPicPr>
          <p:cNvPr id="9" name="Picture 8">
            <a:extLst>
              <a:ext uri="{FF2B5EF4-FFF2-40B4-BE49-F238E27FC236}">
                <a16:creationId xmlns:a16="http://schemas.microsoft.com/office/drawing/2014/main" id="{244745A1-3123-F78E-43FC-48CE611C8DF2}"/>
              </a:ext>
            </a:extLst>
          </p:cNvPr>
          <p:cNvPicPr>
            <a:picLocks noChangeAspect="1"/>
          </p:cNvPicPr>
          <p:nvPr/>
        </p:nvPicPr>
        <p:blipFill>
          <a:blip r:embed="rId4"/>
          <a:stretch>
            <a:fillRect/>
          </a:stretch>
        </p:blipFill>
        <p:spPr>
          <a:xfrm>
            <a:off x="8082365" y="3202933"/>
            <a:ext cx="2839438" cy="2378989"/>
          </a:xfrm>
          <a:prstGeom prst="rect">
            <a:avLst/>
          </a:prstGeom>
          <a:ln>
            <a:solidFill>
              <a:schemeClr val="bg1">
                <a:lumMod val="50000"/>
              </a:schemeClr>
            </a:solidFill>
          </a:ln>
        </p:spPr>
      </p:pic>
      <p:pic>
        <p:nvPicPr>
          <p:cNvPr id="10" name="Picture 9">
            <a:extLst>
              <a:ext uri="{FF2B5EF4-FFF2-40B4-BE49-F238E27FC236}">
                <a16:creationId xmlns:a16="http://schemas.microsoft.com/office/drawing/2014/main" id="{482E0148-7DC0-E782-A77A-A8891FF2EC06}"/>
              </a:ext>
            </a:extLst>
          </p:cNvPr>
          <p:cNvPicPr>
            <a:picLocks noChangeAspect="1"/>
          </p:cNvPicPr>
          <p:nvPr/>
        </p:nvPicPr>
        <p:blipFill>
          <a:blip r:embed="rId5"/>
          <a:stretch>
            <a:fillRect/>
          </a:stretch>
        </p:blipFill>
        <p:spPr>
          <a:xfrm>
            <a:off x="6095999" y="2734888"/>
            <a:ext cx="1521135" cy="1005036"/>
          </a:xfrm>
          <a:prstGeom prst="rect">
            <a:avLst/>
          </a:prstGeom>
          <a:ln>
            <a:solidFill>
              <a:schemeClr val="bg1">
                <a:lumMod val="50000"/>
              </a:schemeClr>
            </a:solidFill>
          </a:ln>
        </p:spPr>
      </p:pic>
      <p:sp>
        <p:nvSpPr>
          <p:cNvPr id="12" name="TextBox 11">
            <a:extLst>
              <a:ext uri="{FF2B5EF4-FFF2-40B4-BE49-F238E27FC236}">
                <a16:creationId xmlns:a16="http://schemas.microsoft.com/office/drawing/2014/main" id="{BCA7AFB0-B660-E919-F53C-4DF223B7EF62}"/>
              </a:ext>
            </a:extLst>
          </p:cNvPr>
          <p:cNvSpPr txBox="1"/>
          <p:nvPr/>
        </p:nvSpPr>
        <p:spPr>
          <a:xfrm>
            <a:off x="394446" y="1148955"/>
            <a:ext cx="11403106" cy="1569660"/>
          </a:xfrm>
          <a:prstGeom prst="rect">
            <a:avLst/>
          </a:prstGeom>
          <a:noFill/>
        </p:spPr>
        <p:txBody>
          <a:bodyPr wrap="square">
            <a:spAutoFit/>
          </a:bodyPr>
          <a:lstStyle/>
          <a:p>
            <a:pPr>
              <a:buNone/>
            </a:pPr>
            <a:r>
              <a:rPr lang="en-US" sz="1600" dirty="0"/>
              <a:t>This section allows you to assign a </a:t>
            </a:r>
            <a:r>
              <a:rPr lang="en-US" sz="1600" b="1" dirty="0"/>
              <a:t>delegate</a:t>
            </a:r>
            <a:r>
              <a:rPr lang="en-US" sz="1600" dirty="0"/>
              <a:t> to act on your behalf, provided they are </a:t>
            </a:r>
            <a:r>
              <a:rPr lang="en-US" sz="1600" b="1" dirty="0"/>
              <a:t>active in Coupa</a:t>
            </a:r>
            <a:r>
              <a:rPr lang="en-US" sz="1600" dirty="0"/>
              <a:t> and align with your company’s </a:t>
            </a:r>
            <a:r>
              <a:rPr lang="en-US" sz="1600" b="1" dirty="0"/>
              <a:t>Delegation of Authority (DOA)</a:t>
            </a:r>
            <a:r>
              <a:rPr lang="en-US" sz="1600" dirty="0"/>
              <a:t>.</a:t>
            </a:r>
          </a:p>
          <a:p>
            <a:pPr>
              <a:buNone/>
            </a:pPr>
            <a:endParaRPr lang="en-US" sz="1600" dirty="0"/>
          </a:p>
          <a:p>
            <a:r>
              <a:rPr lang="en-US" sz="1600" dirty="0"/>
              <a:t>The delegate will have the ability to </a:t>
            </a:r>
            <a:r>
              <a:rPr lang="en-US" sz="1600" b="1" dirty="0"/>
              <a:t>approve transactions and receipt items</a:t>
            </a:r>
            <a:r>
              <a:rPr lang="en-US" sz="1600" dirty="0"/>
              <a:t> that are routed to you within the selected timeframe. Both you and the delegate will </a:t>
            </a:r>
            <a:r>
              <a:rPr lang="en-US" sz="1600" b="1" dirty="0"/>
              <a:t>receive approval notifications</a:t>
            </a:r>
            <a:r>
              <a:rPr lang="en-US" sz="1600" dirty="0"/>
              <a:t> once the delegation period begins. If you do not reassign your approvals or receipting, they will </a:t>
            </a:r>
            <a:r>
              <a:rPr lang="en-US" sz="1600" b="1" dirty="0"/>
              <a:t>remain in your inbox</a:t>
            </a:r>
            <a:r>
              <a:rPr lang="en-US" sz="1600" dirty="0"/>
              <a:t> until action is taken.</a:t>
            </a:r>
          </a:p>
        </p:txBody>
      </p:sp>
      <p:sp>
        <p:nvSpPr>
          <p:cNvPr id="13" name="Rectangle 12">
            <a:extLst>
              <a:ext uri="{FF2B5EF4-FFF2-40B4-BE49-F238E27FC236}">
                <a16:creationId xmlns:a16="http://schemas.microsoft.com/office/drawing/2014/main" id="{8C1D2118-15AA-1CD1-BBD7-542149D13E08}"/>
              </a:ext>
            </a:extLst>
          </p:cNvPr>
          <p:cNvSpPr/>
          <p:nvPr/>
        </p:nvSpPr>
        <p:spPr>
          <a:xfrm>
            <a:off x="6494929" y="3168077"/>
            <a:ext cx="302661" cy="158094"/>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Rectangle 13">
            <a:extLst>
              <a:ext uri="{FF2B5EF4-FFF2-40B4-BE49-F238E27FC236}">
                <a16:creationId xmlns:a16="http://schemas.microsoft.com/office/drawing/2014/main" id="{74AC111E-ED51-6B62-BACC-C1DBF72A8962}"/>
              </a:ext>
            </a:extLst>
          </p:cNvPr>
          <p:cNvSpPr/>
          <p:nvPr/>
        </p:nvSpPr>
        <p:spPr>
          <a:xfrm>
            <a:off x="1376082" y="3775518"/>
            <a:ext cx="452718" cy="218257"/>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1537411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45EC79-0523-A98C-D278-6342B968716E}"/>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08C869DB-FE87-87A2-9CC1-97DB69F66F9B}"/>
              </a:ext>
            </a:extLst>
          </p:cNvPr>
          <p:cNvSpPr txBox="1">
            <a:spLocks/>
          </p:cNvSpPr>
          <p:nvPr/>
        </p:nvSpPr>
        <p:spPr>
          <a:xfrm>
            <a:off x="252436" y="1367502"/>
            <a:ext cx="11687126" cy="1367386"/>
          </a:xfrm>
          <a:prstGeom prst="rect">
            <a:avLst/>
          </a:prstGeom>
          <a:solidFill>
            <a:schemeClr val="bg1"/>
          </a:solidFill>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AU">
                <a:solidFill>
                  <a:schemeClr val="bg1"/>
                </a:solidFill>
              </a:rPr>
              <a:t>123	</a:t>
            </a:r>
            <a:endParaRPr lang="en-AU" dirty="0">
              <a:solidFill>
                <a:schemeClr val="bg1"/>
              </a:solidFill>
            </a:endParaRPr>
          </a:p>
        </p:txBody>
      </p:sp>
      <p:sp>
        <p:nvSpPr>
          <p:cNvPr id="2" name="Title 1">
            <a:extLst>
              <a:ext uri="{FF2B5EF4-FFF2-40B4-BE49-F238E27FC236}">
                <a16:creationId xmlns:a16="http://schemas.microsoft.com/office/drawing/2014/main" id="{F2ED5C9D-7898-490D-6D6C-EA0348AF60AD}"/>
              </a:ext>
            </a:extLst>
          </p:cNvPr>
          <p:cNvSpPr>
            <a:spLocks noGrp="1"/>
          </p:cNvSpPr>
          <p:nvPr>
            <p:ph type="title"/>
          </p:nvPr>
        </p:nvSpPr>
        <p:spPr>
          <a:xfrm>
            <a:off x="376517" y="304524"/>
            <a:ext cx="6421073" cy="753026"/>
          </a:xfrm>
        </p:spPr>
        <p:txBody>
          <a:bodyPr>
            <a:normAutofit/>
          </a:bodyPr>
          <a:lstStyle/>
          <a:p>
            <a:r>
              <a:rPr lang="en-US" sz="2600" b="1" dirty="0">
                <a:latin typeface="Grandview" panose="020B0502040204020203" pitchFamily="34" charset="0"/>
              </a:rPr>
              <a:t>NOTIFICATIONS</a:t>
            </a:r>
            <a:endParaRPr lang="en-AU" sz="2600" b="1" dirty="0">
              <a:latin typeface="Grandview" panose="020B0502040204020203" pitchFamily="34" charset="0"/>
            </a:endParaRPr>
          </a:p>
        </p:txBody>
      </p:sp>
      <p:sp>
        <p:nvSpPr>
          <p:cNvPr id="4" name="Footer Placeholder 3">
            <a:extLst>
              <a:ext uri="{FF2B5EF4-FFF2-40B4-BE49-F238E27FC236}">
                <a16:creationId xmlns:a16="http://schemas.microsoft.com/office/drawing/2014/main" id="{EC91C2FC-6B60-31CF-7CB8-87C9BEE7C0B3}"/>
              </a:ext>
            </a:extLst>
          </p:cNvPr>
          <p:cNvSpPr>
            <a:spLocks noGrp="1"/>
          </p:cNvSpPr>
          <p:nvPr>
            <p:ph type="ftr" sz="quarter" idx="11"/>
          </p:nvPr>
        </p:nvSpPr>
        <p:spPr/>
        <p:txBody>
          <a:bodyPr/>
          <a:lstStyle/>
          <a:p>
            <a:r>
              <a:rPr lang="en-AU" dirty="0"/>
              <a:t>COUPA Requisitioner training</a:t>
            </a:r>
          </a:p>
        </p:txBody>
      </p:sp>
      <p:sp>
        <p:nvSpPr>
          <p:cNvPr id="5" name="Slide Number Placeholder 4">
            <a:extLst>
              <a:ext uri="{FF2B5EF4-FFF2-40B4-BE49-F238E27FC236}">
                <a16:creationId xmlns:a16="http://schemas.microsoft.com/office/drawing/2014/main" id="{AB13C98A-FA5E-8906-90B4-F3982445ED59}"/>
              </a:ext>
            </a:extLst>
          </p:cNvPr>
          <p:cNvSpPr>
            <a:spLocks noGrp="1"/>
          </p:cNvSpPr>
          <p:nvPr>
            <p:ph type="sldNum" sz="quarter" idx="12"/>
          </p:nvPr>
        </p:nvSpPr>
        <p:spPr/>
        <p:txBody>
          <a:bodyPr/>
          <a:lstStyle/>
          <a:p>
            <a:fld id="{B3D751ED-F8FC-4C3B-A33F-9E44EE7CD762}" type="slidenum">
              <a:rPr lang="en-AU" smtClean="0"/>
              <a:t>12</a:t>
            </a:fld>
            <a:endParaRPr lang="en-AU"/>
          </a:p>
        </p:txBody>
      </p:sp>
      <p:cxnSp>
        <p:nvCxnSpPr>
          <p:cNvPr id="7" name="Straight Connector 6">
            <a:extLst>
              <a:ext uri="{FF2B5EF4-FFF2-40B4-BE49-F238E27FC236}">
                <a16:creationId xmlns:a16="http://schemas.microsoft.com/office/drawing/2014/main" id="{8FDAE665-8924-612C-ED74-40E4421F278F}"/>
              </a:ext>
            </a:extLst>
          </p:cNvPr>
          <p:cNvCxnSpPr/>
          <p:nvPr/>
        </p:nvCxnSpPr>
        <p:spPr>
          <a:xfrm>
            <a:off x="376518" y="1057550"/>
            <a:ext cx="11403106" cy="0"/>
          </a:xfrm>
          <a:prstGeom prst="line">
            <a:avLst/>
          </a:prstGeom>
          <a:ln w="76200"/>
        </p:spPr>
        <p:style>
          <a:lnRef idx="3">
            <a:schemeClr val="accent1"/>
          </a:lnRef>
          <a:fillRef idx="0">
            <a:schemeClr val="accent1"/>
          </a:fillRef>
          <a:effectRef idx="2">
            <a:schemeClr val="accent1"/>
          </a:effectRef>
          <a:fontRef idx="minor">
            <a:schemeClr val="tx1"/>
          </a:fontRef>
        </p:style>
      </p:cxnSp>
      <p:pic>
        <p:nvPicPr>
          <p:cNvPr id="8" name="Picture 7" descr="A blue letter t on a black background&#10;&#10;AI-generated content may be incorrect.">
            <a:extLst>
              <a:ext uri="{FF2B5EF4-FFF2-40B4-BE49-F238E27FC236}">
                <a16:creationId xmlns:a16="http://schemas.microsoft.com/office/drawing/2014/main" id="{C0C98DF0-2DF4-AA88-26EF-D043CEC4EE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8872" y="416859"/>
            <a:ext cx="3390752" cy="550997"/>
          </a:xfrm>
          <a:prstGeom prst="rect">
            <a:avLst/>
          </a:prstGeom>
        </p:spPr>
      </p:pic>
      <p:pic>
        <p:nvPicPr>
          <p:cNvPr id="3" name="Picture 2">
            <a:extLst>
              <a:ext uri="{FF2B5EF4-FFF2-40B4-BE49-F238E27FC236}">
                <a16:creationId xmlns:a16="http://schemas.microsoft.com/office/drawing/2014/main" id="{33F06A35-10F0-2BD6-55E0-5732F4D21318}"/>
              </a:ext>
            </a:extLst>
          </p:cNvPr>
          <p:cNvPicPr>
            <a:picLocks noChangeAspect="1"/>
          </p:cNvPicPr>
          <p:nvPr/>
        </p:nvPicPr>
        <p:blipFill>
          <a:blip r:embed="rId3"/>
          <a:stretch>
            <a:fillRect/>
          </a:stretch>
        </p:blipFill>
        <p:spPr>
          <a:xfrm>
            <a:off x="376517" y="2581835"/>
            <a:ext cx="7543801" cy="3643974"/>
          </a:xfrm>
          <a:prstGeom prst="rect">
            <a:avLst/>
          </a:prstGeom>
          <a:ln>
            <a:solidFill>
              <a:schemeClr val="bg1">
                <a:lumMod val="50000"/>
              </a:schemeClr>
            </a:solidFill>
          </a:ln>
        </p:spPr>
      </p:pic>
      <p:pic>
        <p:nvPicPr>
          <p:cNvPr id="9" name="Picture 8">
            <a:extLst>
              <a:ext uri="{FF2B5EF4-FFF2-40B4-BE49-F238E27FC236}">
                <a16:creationId xmlns:a16="http://schemas.microsoft.com/office/drawing/2014/main" id="{5B07754B-EC80-FFB3-2D98-E4C7A1E17B21}"/>
              </a:ext>
            </a:extLst>
          </p:cNvPr>
          <p:cNvPicPr>
            <a:picLocks noChangeAspect="1"/>
          </p:cNvPicPr>
          <p:nvPr/>
        </p:nvPicPr>
        <p:blipFill>
          <a:blip r:embed="rId4"/>
          <a:stretch>
            <a:fillRect/>
          </a:stretch>
        </p:blipFill>
        <p:spPr>
          <a:xfrm>
            <a:off x="5574501" y="2573198"/>
            <a:ext cx="2345817" cy="1549915"/>
          </a:xfrm>
          <a:prstGeom prst="rect">
            <a:avLst/>
          </a:prstGeom>
          <a:ln>
            <a:solidFill>
              <a:schemeClr val="bg1">
                <a:lumMod val="50000"/>
              </a:schemeClr>
            </a:solidFill>
          </a:ln>
        </p:spPr>
      </p:pic>
      <p:sp>
        <p:nvSpPr>
          <p:cNvPr id="10" name="Rectangle 9">
            <a:extLst>
              <a:ext uri="{FF2B5EF4-FFF2-40B4-BE49-F238E27FC236}">
                <a16:creationId xmlns:a16="http://schemas.microsoft.com/office/drawing/2014/main" id="{DEFDE4F5-67C6-5710-2D07-EDC1B4F87527}"/>
              </a:ext>
            </a:extLst>
          </p:cNvPr>
          <p:cNvSpPr/>
          <p:nvPr/>
        </p:nvSpPr>
        <p:spPr>
          <a:xfrm>
            <a:off x="6237552" y="3225789"/>
            <a:ext cx="460968" cy="263225"/>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Box 11">
            <a:extLst>
              <a:ext uri="{FF2B5EF4-FFF2-40B4-BE49-F238E27FC236}">
                <a16:creationId xmlns:a16="http://schemas.microsoft.com/office/drawing/2014/main" id="{892BCE9B-D0FE-057B-70C7-14EB0242F061}"/>
              </a:ext>
            </a:extLst>
          </p:cNvPr>
          <p:cNvSpPr txBox="1"/>
          <p:nvPr/>
        </p:nvSpPr>
        <p:spPr>
          <a:xfrm>
            <a:off x="369795" y="1132944"/>
            <a:ext cx="11403105" cy="1200329"/>
          </a:xfrm>
          <a:prstGeom prst="rect">
            <a:avLst/>
          </a:prstGeom>
          <a:noFill/>
        </p:spPr>
        <p:txBody>
          <a:bodyPr wrap="square">
            <a:spAutoFit/>
          </a:bodyPr>
          <a:lstStyle/>
          <a:p>
            <a:pPr>
              <a:buNone/>
            </a:pPr>
            <a:r>
              <a:rPr lang="en-US" dirty="0"/>
              <a:t>Users can customize their </a:t>
            </a:r>
            <a:r>
              <a:rPr lang="en-US" b="1" dirty="0"/>
              <a:t>notification preferences</a:t>
            </a:r>
            <a:r>
              <a:rPr lang="en-US" dirty="0"/>
              <a:t> by choosing to receive alerts </a:t>
            </a:r>
            <a:r>
              <a:rPr lang="en-US" b="1" dirty="0"/>
              <a:t>online, via email, or both</a:t>
            </a:r>
            <a:r>
              <a:rPr lang="en-US" dirty="0"/>
              <a:t> for specific actions within Coupa modules, such as </a:t>
            </a:r>
            <a:r>
              <a:rPr lang="en-US" b="1" dirty="0"/>
              <a:t>Requests, Orders, and </a:t>
            </a:r>
            <a:r>
              <a:rPr lang="en-US" b="1"/>
              <a:t>Catalogs</a:t>
            </a:r>
            <a:r>
              <a:rPr lang="en-US"/>
              <a:t>.</a:t>
            </a:r>
          </a:p>
          <a:p>
            <a:pPr>
              <a:buNone/>
            </a:pPr>
            <a:endParaRPr lang="en-US" dirty="0"/>
          </a:p>
          <a:p>
            <a:r>
              <a:rPr lang="en-US" b="1" dirty="0"/>
              <a:t>Note:</a:t>
            </a:r>
            <a:r>
              <a:rPr lang="en-US" dirty="0"/>
              <a:t> If you disable notifications, you may </a:t>
            </a:r>
            <a:r>
              <a:rPr lang="en-US" b="1" dirty="0"/>
              <a:t>miss important updates</a:t>
            </a:r>
            <a:r>
              <a:rPr lang="en-US" dirty="0"/>
              <a:t>, which could delay workflows and approvals.</a:t>
            </a:r>
          </a:p>
        </p:txBody>
      </p:sp>
    </p:spTree>
    <p:extLst>
      <p:ext uri="{BB962C8B-B14F-4D97-AF65-F5344CB8AC3E}">
        <p14:creationId xmlns:p14="http://schemas.microsoft.com/office/powerpoint/2010/main" val="36525154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AF3B40-E072-B13A-5AB7-431B775D325F}"/>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B2ABAB3C-CBF1-FA1E-8FE0-5EFD1555C5FE}"/>
              </a:ext>
            </a:extLst>
          </p:cNvPr>
          <p:cNvSpPr txBox="1">
            <a:spLocks/>
          </p:cNvSpPr>
          <p:nvPr/>
        </p:nvSpPr>
        <p:spPr>
          <a:xfrm>
            <a:off x="252436" y="1367502"/>
            <a:ext cx="11687126" cy="1367386"/>
          </a:xfrm>
          <a:prstGeom prst="rect">
            <a:avLst/>
          </a:prstGeom>
          <a:solidFill>
            <a:schemeClr val="bg1"/>
          </a:solidFill>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AU">
                <a:solidFill>
                  <a:schemeClr val="bg1"/>
                </a:solidFill>
              </a:rPr>
              <a:t>123	</a:t>
            </a:r>
            <a:endParaRPr lang="en-AU" dirty="0">
              <a:solidFill>
                <a:schemeClr val="bg1"/>
              </a:solidFill>
            </a:endParaRPr>
          </a:p>
        </p:txBody>
      </p:sp>
      <p:sp>
        <p:nvSpPr>
          <p:cNvPr id="2" name="Title 1">
            <a:extLst>
              <a:ext uri="{FF2B5EF4-FFF2-40B4-BE49-F238E27FC236}">
                <a16:creationId xmlns:a16="http://schemas.microsoft.com/office/drawing/2014/main" id="{6AA39BE0-0AD3-F2E3-81C0-A3D0067B558C}"/>
              </a:ext>
            </a:extLst>
          </p:cNvPr>
          <p:cNvSpPr>
            <a:spLocks noGrp="1"/>
          </p:cNvSpPr>
          <p:nvPr>
            <p:ph type="title"/>
          </p:nvPr>
        </p:nvSpPr>
        <p:spPr>
          <a:xfrm>
            <a:off x="376517" y="304524"/>
            <a:ext cx="6421073" cy="753026"/>
          </a:xfrm>
        </p:spPr>
        <p:txBody>
          <a:bodyPr>
            <a:normAutofit/>
          </a:bodyPr>
          <a:lstStyle/>
          <a:p>
            <a:r>
              <a:rPr lang="en-US" sz="2600" b="1" dirty="0">
                <a:latin typeface="Grandview" panose="020B0502040204020203" pitchFamily="34" charset="0"/>
              </a:rPr>
              <a:t>Q&amp;A / RESOURCES</a:t>
            </a:r>
            <a:endParaRPr lang="en-AU" sz="2600" b="1" dirty="0">
              <a:latin typeface="Grandview" panose="020B0502040204020203" pitchFamily="34" charset="0"/>
            </a:endParaRPr>
          </a:p>
        </p:txBody>
      </p:sp>
      <p:sp>
        <p:nvSpPr>
          <p:cNvPr id="4" name="Footer Placeholder 3">
            <a:extLst>
              <a:ext uri="{FF2B5EF4-FFF2-40B4-BE49-F238E27FC236}">
                <a16:creationId xmlns:a16="http://schemas.microsoft.com/office/drawing/2014/main" id="{6A43675B-1584-0A25-DB45-B20AB83287D4}"/>
              </a:ext>
            </a:extLst>
          </p:cNvPr>
          <p:cNvSpPr>
            <a:spLocks noGrp="1"/>
          </p:cNvSpPr>
          <p:nvPr>
            <p:ph type="ftr" sz="quarter" idx="11"/>
          </p:nvPr>
        </p:nvSpPr>
        <p:spPr/>
        <p:txBody>
          <a:bodyPr/>
          <a:lstStyle/>
          <a:p>
            <a:r>
              <a:rPr lang="en-AU" dirty="0"/>
              <a:t>COUPA Requisitioner training</a:t>
            </a:r>
          </a:p>
        </p:txBody>
      </p:sp>
      <p:sp>
        <p:nvSpPr>
          <p:cNvPr id="5" name="Slide Number Placeholder 4">
            <a:extLst>
              <a:ext uri="{FF2B5EF4-FFF2-40B4-BE49-F238E27FC236}">
                <a16:creationId xmlns:a16="http://schemas.microsoft.com/office/drawing/2014/main" id="{636F6F66-43A9-B624-FDD2-AF96FB725558}"/>
              </a:ext>
            </a:extLst>
          </p:cNvPr>
          <p:cNvSpPr>
            <a:spLocks noGrp="1"/>
          </p:cNvSpPr>
          <p:nvPr>
            <p:ph type="sldNum" sz="quarter" idx="12"/>
          </p:nvPr>
        </p:nvSpPr>
        <p:spPr/>
        <p:txBody>
          <a:bodyPr/>
          <a:lstStyle/>
          <a:p>
            <a:fld id="{B3D751ED-F8FC-4C3B-A33F-9E44EE7CD762}" type="slidenum">
              <a:rPr lang="en-AU" smtClean="0"/>
              <a:t>13</a:t>
            </a:fld>
            <a:endParaRPr lang="en-AU"/>
          </a:p>
        </p:txBody>
      </p:sp>
      <p:cxnSp>
        <p:nvCxnSpPr>
          <p:cNvPr id="7" name="Straight Connector 6">
            <a:extLst>
              <a:ext uri="{FF2B5EF4-FFF2-40B4-BE49-F238E27FC236}">
                <a16:creationId xmlns:a16="http://schemas.microsoft.com/office/drawing/2014/main" id="{DCF47145-BF24-B445-DE4C-59D601DAEC92}"/>
              </a:ext>
            </a:extLst>
          </p:cNvPr>
          <p:cNvCxnSpPr/>
          <p:nvPr/>
        </p:nvCxnSpPr>
        <p:spPr>
          <a:xfrm>
            <a:off x="376518" y="1057550"/>
            <a:ext cx="11403106" cy="0"/>
          </a:xfrm>
          <a:prstGeom prst="line">
            <a:avLst/>
          </a:prstGeom>
          <a:ln w="76200"/>
        </p:spPr>
        <p:style>
          <a:lnRef idx="3">
            <a:schemeClr val="accent1"/>
          </a:lnRef>
          <a:fillRef idx="0">
            <a:schemeClr val="accent1"/>
          </a:fillRef>
          <a:effectRef idx="2">
            <a:schemeClr val="accent1"/>
          </a:effectRef>
          <a:fontRef idx="minor">
            <a:schemeClr val="tx1"/>
          </a:fontRef>
        </p:style>
      </p:cxnSp>
      <p:pic>
        <p:nvPicPr>
          <p:cNvPr id="8" name="Picture 7" descr="A blue letter t on a black background&#10;&#10;AI-generated content may be incorrect.">
            <a:extLst>
              <a:ext uri="{FF2B5EF4-FFF2-40B4-BE49-F238E27FC236}">
                <a16:creationId xmlns:a16="http://schemas.microsoft.com/office/drawing/2014/main" id="{C484C377-79DD-ADAE-1744-CE3FF50515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8872" y="416859"/>
            <a:ext cx="3390752" cy="550997"/>
          </a:xfrm>
          <a:prstGeom prst="rect">
            <a:avLst/>
          </a:prstGeom>
        </p:spPr>
      </p:pic>
      <p:sp>
        <p:nvSpPr>
          <p:cNvPr id="19" name="TextBox 18">
            <a:extLst>
              <a:ext uri="{FF2B5EF4-FFF2-40B4-BE49-F238E27FC236}">
                <a16:creationId xmlns:a16="http://schemas.microsoft.com/office/drawing/2014/main" id="{35D4BF8E-9462-6BAE-BB76-3DD85464EDE9}"/>
              </a:ext>
            </a:extLst>
          </p:cNvPr>
          <p:cNvSpPr txBox="1"/>
          <p:nvPr/>
        </p:nvSpPr>
        <p:spPr>
          <a:xfrm>
            <a:off x="376517" y="1735459"/>
            <a:ext cx="11403107" cy="2677656"/>
          </a:xfrm>
          <a:prstGeom prst="rect">
            <a:avLst/>
          </a:prstGeom>
          <a:noFill/>
        </p:spPr>
        <p:txBody>
          <a:bodyPr wrap="square">
            <a:spAutoFit/>
          </a:bodyPr>
          <a:lstStyle/>
          <a:p>
            <a:pPr>
              <a:buNone/>
            </a:pPr>
            <a:r>
              <a:rPr lang="en-US" sz="2800" dirty="0"/>
              <a:t>💬 </a:t>
            </a:r>
            <a:r>
              <a:rPr lang="en-US" sz="2800" b="1" dirty="0"/>
              <a:t>Have questions?</a:t>
            </a:r>
            <a:r>
              <a:rPr lang="en-US" sz="2800" dirty="0"/>
              <a:t> Feel free to ask!</a:t>
            </a:r>
          </a:p>
          <a:p>
            <a:pPr>
              <a:buNone/>
            </a:pPr>
            <a:endParaRPr lang="en-US" sz="2800" dirty="0"/>
          </a:p>
          <a:p>
            <a:r>
              <a:rPr lang="en-US" sz="2800" b="1" dirty="0"/>
              <a:t>Need further assistance?</a:t>
            </a:r>
            <a:r>
              <a:rPr lang="en-US" sz="2800" dirty="0"/>
              <a:t> Reach out to us for help.</a:t>
            </a:r>
          </a:p>
          <a:p>
            <a:endParaRPr lang="en-US" sz="2800" dirty="0"/>
          </a:p>
          <a:p>
            <a:r>
              <a:rPr lang="en-US" sz="2800" b="1" dirty="0"/>
              <a:t>Support Contacts:</a:t>
            </a:r>
            <a:r>
              <a:rPr lang="en-US" sz="2800" dirty="0"/>
              <a:t> 📌 Ian @ Ian.Lai@Doltonehouse.com.au</a:t>
            </a:r>
          </a:p>
          <a:p>
            <a:r>
              <a:rPr lang="en-US" sz="2800" dirty="0"/>
              <a:t>                                 📌 Diana @ Diana.Imtiaz@Doltonehouse.com.au</a:t>
            </a:r>
          </a:p>
        </p:txBody>
      </p:sp>
    </p:spTree>
    <p:extLst>
      <p:ext uri="{BB962C8B-B14F-4D97-AF65-F5344CB8AC3E}">
        <p14:creationId xmlns:p14="http://schemas.microsoft.com/office/powerpoint/2010/main" val="3535191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9FC42C-B11D-664C-C3F3-550AC3F1B118}"/>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29745241-3BDC-2DF1-CE50-F6A43C0B7F48}"/>
              </a:ext>
            </a:extLst>
          </p:cNvPr>
          <p:cNvSpPr txBox="1">
            <a:spLocks/>
          </p:cNvSpPr>
          <p:nvPr/>
        </p:nvSpPr>
        <p:spPr>
          <a:xfrm>
            <a:off x="252436" y="1367502"/>
            <a:ext cx="11687126" cy="1367386"/>
          </a:xfrm>
          <a:prstGeom prst="rect">
            <a:avLst/>
          </a:prstGeom>
          <a:solidFill>
            <a:schemeClr val="bg1"/>
          </a:solidFill>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AU" dirty="0">
                <a:solidFill>
                  <a:schemeClr val="bg1"/>
                </a:solidFill>
              </a:rPr>
              <a:t>123	</a:t>
            </a:r>
          </a:p>
        </p:txBody>
      </p:sp>
      <p:sp>
        <p:nvSpPr>
          <p:cNvPr id="2" name="Title 1">
            <a:extLst>
              <a:ext uri="{FF2B5EF4-FFF2-40B4-BE49-F238E27FC236}">
                <a16:creationId xmlns:a16="http://schemas.microsoft.com/office/drawing/2014/main" id="{803EAD41-9EE0-4674-EAC3-E58E60D01887}"/>
              </a:ext>
            </a:extLst>
          </p:cNvPr>
          <p:cNvSpPr>
            <a:spLocks noGrp="1"/>
          </p:cNvSpPr>
          <p:nvPr>
            <p:ph type="title"/>
          </p:nvPr>
        </p:nvSpPr>
        <p:spPr>
          <a:xfrm>
            <a:off x="376517" y="304524"/>
            <a:ext cx="6421073" cy="753026"/>
          </a:xfrm>
        </p:spPr>
        <p:txBody>
          <a:bodyPr>
            <a:normAutofit/>
          </a:bodyPr>
          <a:lstStyle/>
          <a:p>
            <a:r>
              <a:rPr lang="en-US" sz="2600" b="1" dirty="0">
                <a:latin typeface="Grandview" panose="020B0502040204020203" pitchFamily="34" charset="0"/>
              </a:rPr>
              <a:t>APPROVALS OVERVIEW</a:t>
            </a:r>
            <a:endParaRPr lang="en-AU" sz="2600" b="1" dirty="0">
              <a:latin typeface="Grandview" panose="020B0502040204020203" pitchFamily="34" charset="0"/>
            </a:endParaRPr>
          </a:p>
        </p:txBody>
      </p:sp>
      <p:sp>
        <p:nvSpPr>
          <p:cNvPr id="4" name="Footer Placeholder 3">
            <a:extLst>
              <a:ext uri="{FF2B5EF4-FFF2-40B4-BE49-F238E27FC236}">
                <a16:creationId xmlns:a16="http://schemas.microsoft.com/office/drawing/2014/main" id="{35D2FB29-FDAD-693C-BE24-B5E55396D60F}"/>
              </a:ext>
            </a:extLst>
          </p:cNvPr>
          <p:cNvSpPr>
            <a:spLocks noGrp="1"/>
          </p:cNvSpPr>
          <p:nvPr>
            <p:ph type="ftr" sz="quarter" idx="11"/>
          </p:nvPr>
        </p:nvSpPr>
        <p:spPr/>
        <p:txBody>
          <a:bodyPr/>
          <a:lstStyle/>
          <a:p>
            <a:r>
              <a:rPr lang="en-AU" dirty="0"/>
              <a:t>COUPA Requisitioner training</a:t>
            </a:r>
          </a:p>
        </p:txBody>
      </p:sp>
      <p:sp>
        <p:nvSpPr>
          <p:cNvPr id="5" name="Slide Number Placeholder 4">
            <a:extLst>
              <a:ext uri="{FF2B5EF4-FFF2-40B4-BE49-F238E27FC236}">
                <a16:creationId xmlns:a16="http://schemas.microsoft.com/office/drawing/2014/main" id="{D8169EE5-DEE7-7C09-7F3D-39B06781404C}"/>
              </a:ext>
            </a:extLst>
          </p:cNvPr>
          <p:cNvSpPr>
            <a:spLocks noGrp="1"/>
          </p:cNvSpPr>
          <p:nvPr>
            <p:ph type="sldNum" sz="quarter" idx="12"/>
          </p:nvPr>
        </p:nvSpPr>
        <p:spPr/>
        <p:txBody>
          <a:bodyPr/>
          <a:lstStyle/>
          <a:p>
            <a:fld id="{B3D751ED-F8FC-4C3B-A33F-9E44EE7CD762}" type="slidenum">
              <a:rPr lang="en-AU" smtClean="0"/>
              <a:t>2</a:t>
            </a:fld>
            <a:endParaRPr lang="en-AU"/>
          </a:p>
        </p:txBody>
      </p:sp>
      <p:cxnSp>
        <p:nvCxnSpPr>
          <p:cNvPr id="7" name="Straight Connector 6">
            <a:extLst>
              <a:ext uri="{FF2B5EF4-FFF2-40B4-BE49-F238E27FC236}">
                <a16:creationId xmlns:a16="http://schemas.microsoft.com/office/drawing/2014/main" id="{724A06C7-7131-95F7-94C2-81B2FFE5DDA5}"/>
              </a:ext>
            </a:extLst>
          </p:cNvPr>
          <p:cNvCxnSpPr/>
          <p:nvPr/>
        </p:nvCxnSpPr>
        <p:spPr>
          <a:xfrm>
            <a:off x="376518" y="1057550"/>
            <a:ext cx="11403106" cy="0"/>
          </a:xfrm>
          <a:prstGeom prst="line">
            <a:avLst/>
          </a:prstGeom>
          <a:ln w="76200"/>
        </p:spPr>
        <p:style>
          <a:lnRef idx="3">
            <a:schemeClr val="accent1"/>
          </a:lnRef>
          <a:fillRef idx="0">
            <a:schemeClr val="accent1"/>
          </a:fillRef>
          <a:effectRef idx="2">
            <a:schemeClr val="accent1"/>
          </a:effectRef>
          <a:fontRef idx="minor">
            <a:schemeClr val="tx1"/>
          </a:fontRef>
        </p:style>
      </p:cxnSp>
      <p:pic>
        <p:nvPicPr>
          <p:cNvPr id="8" name="Picture 7" descr="A blue letter t on a black background&#10;&#10;AI-generated content may be incorrect.">
            <a:extLst>
              <a:ext uri="{FF2B5EF4-FFF2-40B4-BE49-F238E27FC236}">
                <a16:creationId xmlns:a16="http://schemas.microsoft.com/office/drawing/2014/main" id="{0709AA7D-D513-737E-80F6-330B7D73C2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8872" y="416859"/>
            <a:ext cx="3390752" cy="550997"/>
          </a:xfrm>
          <a:prstGeom prst="rect">
            <a:avLst/>
          </a:prstGeom>
        </p:spPr>
      </p:pic>
      <p:pic>
        <p:nvPicPr>
          <p:cNvPr id="3" name="Picture 2" descr="Screen shot 2014-02-16 at 11.21.51 PM.png">
            <a:extLst>
              <a:ext uri="{FF2B5EF4-FFF2-40B4-BE49-F238E27FC236}">
                <a16:creationId xmlns:a16="http://schemas.microsoft.com/office/drawing/2014/main" id="{71886540-1DAC-6CBB-2FED-FB3FC91D6B10}"/>
              </a:ext>
            </a:extLst>
          </p:cNvPr>
          <p:cNvPicPr>
            <a:picLocks noChangeAspect="1"/>
          </p:cNvPicPr>
          <p:nvPr/>
        </p:nvPicPr>
        <p:blipFill>
          <a:blip r:embed="rId3"/>
          <a:stretch>
            <a:fillRect/>
          </a:stretch>
        </p:blipFill>
        <p:spPr>
          <a:xfrm>
            <a:off x="4114342" y="2162009"/>
            <a:ext cx="5366496" cy="3954964"/>
          </a:xfrm>
          <a:prstGeom prst="rect">
            <a:avLst/>
          </a:prstGeom>
        </p:spPr>
      </p:pic>
      <p:sp>
        <p:nvSpPr>
          <p:cNvPr id="9" name="TextBox 8">
            <a:extLst>
              <a:ext uri="{FF2B5EF4-FFF2-40B4-BE49-F238E27FC236}">
                <a16:creationId xmlns:a16="http://schemas.microsoft.com/office/drawing/2014/main" id="{7E616543-87E5-9785-8CB7-E36470E649AF}"/>
              </a:ext>
            </a:extLst>
          </p:cNvPr>
          <p:cNvSpPr txBox="1"/>
          <p:nvPr/>
        </p:nvSpPr>
        <p:spPr>
          <a:xfrm>
            <a:off x="376517" y="1207902"/>
            <a:ext cx="11111409" cy="954107"/>
          </a:xfrm>
          <a:prstGeom prst="rect">
            <a:avLst/>
          </a:prstGeom>
          <a:noFill/>
        </p:spPr>
        <p:txBody>
          <a:bodyPr wrap="square" rtlCol="0">
            <a:spAutoFit/>
          </a:bodyPr>
          <a:lstStyle/>
          <a:p>
            <a:pPr marL="285750" indent="-285750">
              <a:buFont typeface="Arial" panose="020B0604020202020204" pitchFamily="34" charset="0"/>
              <a:buChar char="•"/>
            </a:pPr>
            <a:r>
              <a:rPr lang="en-US" sz="1400" dirty="0"/>
              <a:t>Every Coupa user is assigned another Coupa user as their next approver.</a:t>
            </a:r>
          </a:p>
          <a:p>
            <a:pPr marL="285750" indent="-285750">
              <a:buFont typeface="Arial" panose="020B0604020202020204" pitchFamily="34" charset="0"/>
              <a:buChar char="•"/>
            </a:pPr>
            <a:r>
              <a:rPr lang="en-US" sz="1400" dirty="0"/>
              <a:t>When a user submits a purchase requisition or an invoice exceeds tolerance, an approval chain is </a:t>
            </a:r>
            <a:r>
              <a:rPr lang="en-US" sz="1400" b="1" dirty="0"/>
              <a:t>generated based on its value</a:t>
            </a:r>
            <a:r>
              <a:rPr lang="en-US" sz="1400" dirty="0"/>
              <a:t>.</a:t>
            </a:r>
          </a:p>
          <a:p>
            <a:pPr marL="285750" indent="-285750">
              <a:buFont typeface="Arial" panose="020B0604020202020204" pitchFamily="34" charset="0"/>
              <a:buChar char="•"/>
            </a:pPr>
            <a:r>
              <a:rPr lang="en-US" sz="1400" dirty="0"/>
              <a:t>If an approver has the necessary financial </a:t>
            </a:r>
            <a:r>
              <a:rPr lang="en-US" sz="1400" b="1" dirty="0"/>
              <a:t>delegation of authority (DOA)</a:t>
            </a:r>
            <a:r>
              <a:rPr lang="en-US" sz="1400" dirty="0"/>
              <a:t>, they can approve it. Otherwise, the requisition or invoice </a:t>
            </a:r>
            <a:r>
              <a:rPr lang="en-US" sz="1400" b="1" dirty="0"/>
              <a:t>escalates</a:t>
            </a:r>
            <a:r>
              <a:rPr lang="en-US" sz="1400" dirty="0"/>
              <a:t> to their manager, continuing up the chain until it reaches someone with the required DOA level.</a:t>
            </a:r>
          </a:p>
        </p:txBody>
      </p:sp>
      <p:sp>
        <p:nvSpPr>
          <p:cNvPr id="10" name="TextBox 9">
            <a:extLst>
              <a:ext uri="{FF2B5EF4-FFF2-40B4-BE49-F238E27FC236}">
                <a16:creationId xmlns:a16="http://schemas.microsoft.com/office/drawing/2014/main" id="{AAEB1BAD-4925-6D27-34CE-2F0D83914C74}"/>
              </a:ext>
            </a:extLst>
          </p:cNvPr>
          <p:cNvSpPr txBox="1"/>
          <p:nvPr/>
        </p:nvSpPr>
        <p:spPr>
          <a:xfrm>
            <a:off x="2934611" y="4841842"/>
            <a:ext cx="1453164" cy="475387"/>
          </a:xfrm>
          <a:prstGeom prst="rect">
            <a:avLst/>
          </a:prstGeom>
          <a:noFill/>
        </p:spPr>
        <p:txBody>
          <a:bodyPr wrap="square" rtlCol="0">
            <a:spAutoFit/>
          </a:bodyPr>
          <a:lstStyle>
            <a:defPPr>
              <a:defRPr lang="en-US"/>
            </a:defPPr>
            <a:lvl1pPr>
              <a:defRPr sz="1400" b="1">
                <a:solidFill>
                  <a:srgbClr val="C1D82F"/>
                </a:solidFill>
                <a:ea typeface="+mj-ea"/>
                <a:cs typeface="Arial"/>
              </a:defRPr>
            </a:lvl1pPr>
          </a:lstStyle>
          <a:p>
            <a:r>
              <a:rPr lang="en-US" sz="2489" dirty="0">
                <a:solidFill>
                  <a:schemeClr val="accent1"/>
                </a:solidFill>
              </a:rPr>
              <a:t>Example:</a:t>
            </a:r>
          </a:p>
        </p:txBody>
      </p:sp>
      <p:sp>
        <p:nvSpPr>
          <p:cNvPr id="13" name="Rectangle 12">
            <a:extLst>
              <a:ext uri="{FF2B5EF4-FFF2-40B4-BE49-F238E27FC236}">
                <a16:creationId xmlns:a16="http://schemas.microsoft.com/office/drawing/2014/main" id="{8C3A976E-A4B4-8FA8-EC90-EDB0C99AEF04}"/>
              </a:ext>
            </a:extLst>
          </p:cNvPr>
          <p:cNvSpPr/>
          <p:nvPr/>
        </p:nvSpPr>
        <p:spPr>
          <a:xfrm>
            <a:off x="2661178" y="4303059"/>
            <a:ext cx="6819660" cy="181391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Rectangle 13">
            <a:extLst>
              <a:ext uri="{FF2B5EF4-FFF2-40B4-BE49-F238E27FC236}">
                <a16:creationId xmlns:a16="http://schemas.microsoft.com/office/drawing/2014/main" id="{0C7229D0-E540-A802-783A-477BB415ECBA}"/>
              </a:ext>
            </a:extLst>
          </p:cNvPr>
          <p:cNvSpPr/>
          <p:nvPr/>
        </p:nvSpPr>
        <p:spPr>
          <a:xfrm>
            <a:off x="2661178" y="2317739"/>
            <a:ext cx="6819660" cy="198532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TextBox 14">
            <a:extLst>
              <a:ext uri="{FF2B5EF4-FFF2-40B4-BE49-F238E27FC236}">
                <a16:creationId xmlns:a16="http://schemas.microsoft.com/office/drawing/2014/main" id="{985FA5E2-BD57-D7CF-4E91-52A9F64EA7A9}"/>
              </a:ext>
            </a:extLst>
          </p:cNvPr>
          <p:cNvSpPr txBox="1"/>
          <p:nvPr/>
        </p:nvSpPr>
        <p:spPr>
          <a:xfrm>
            <a:off x="2934611" y="2881179"/>
            <a:ext cx="2312094" cy="858440"/>
          </a:xfrm>
          <a:prstGeom prst="rect">
            <a:avLst/>
          </a:prstGeom>
          <a:noFill/>
        </p:spPr>
        <p:txBody>
          <a:bodyPr wrap="square" rtlCol="0">
            <a:spAutoFit/>
          </a:bodyPr>
          <a:lstStyle>
            <a:defPPr>
              <a:defRPr lang="en-US"/>
            </a:defPPr>
            <a:lvl1pPr>
              <a:defRPr sz="1400" b="1">
                <a:solidFill>
                  <a:srgbClr val="C1D82F"/>
                </a:solidFill>
                <a:ea typeface="+mj-ea"/>
                <a:cs typeface="Arial"/>
              </a:defRPr>
            </a:lvl1pPr>
          </a:lstStyle>
          <a:p>
            <a:r>
              <a:rPr lang="en-US" sz="2489" dirty="0">
                <a:solidFill>
                  <a:schemeClr val="accent1"/>
                </a:solidFill>
              </a:rPr>
              <a:t>Approval limits in Coupa</a:t>
            </a:r>
          </a:p>
        </p:txBody>
      </p:sp>
    </p:spTree>
    <p:extLst>
      <p:ext uri="{BB962C8B-B14F-4D97-AF65-F5344CB8AC3E}">
        <p14:creationId xmlns:p14="http://schemas.microsoft.com/office/powerpoint/2010/main" val="31536014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B922A2-2EE8-5499-D248-686B8D2C7AE4}"/>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C1644EF7-9E4E-2928-A073-95ABD66B2F77}"/>
              </a:ext>
            </a:extLst>
          </p:cNvPr>
          <p:cNvSpPr txBox="1">
            <a:spLocks/>
          </p:cNvSpPr>
          <p:nvPr/>
        </p:nvSpPr>
        <p:spPr>
          <a:xfrm>
            <a:off x="252436" y="1367502"/>
            <a:ext cx="11687126" cy="1367386"/>
          </a:xfrm>
          <a:prstGeom prst="rect">
            <a:avLst/>
          </a:prstGeom>
          <a:solidFill>
            <a:schemeClr val="bg1"/>
          </a:solidFill>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AU">
                <a:solidFill>
                  <a:schemeClr val="bg1"/>
                </a:solidFill>
              </a:rPr>
              <a:t>123	</a:t>
            </a:r>
            <a:endParaRPr lang="en-AU" dirty="0">
              <a:solidFill>
                <a:schemeClr val="bg1"/>
              </a:solidFill>
            </a:endParaRPr>
          </a:p>
        </p:txBody>
      </p:sp>
      <p:sp>
        <p:nvSpPr>
          <p:cNvPr id="2" name="Title 1">
            <a:extLst>
              <a:ext uri="{FF2B5EF4-FFF2-40B4-BE49-F238E27FC236}">
                <a16:creationId xmlns:a16="http://schemas.microsoft.com/office/drawing/2014/main" id="{DEEE07AE-049A-E613-4964-5419F0FAF0EB}"/>
              </a:ext>
            </a:extLst>
          </p:cNvPr>
          <p:cNvSpPr>
            <a:spLocks noGrp="1"/>
          </p:cNvSpPr>
          <p:nvPr>
            <p:ph type="title"/>
          </p:nvPr>
        </p:nvSpPr>
        <p:spPr>
          <a:xfrm>
            <a:off x="376517" y="304524"/>
            <a:ext cx="6421073" cy="753026"/>
          </a:xfrm>
        </p:spPr>
        <p:txBody>
          <a:bodyPr>
            <a:normAutofit/>
          </a:bodyPr>
          <a:lstStyle/>
          <a:p>
            <a:r>
              <a:rPr lang="en-US" sz="2600" b="1" dirty="0">
                <a:latin typeface="Grandview" panose="020B0502040204020203" pitchFamily="34" charset="0"/>
              </a:rPr>
              <a:t>VIEWING APPROVER INFO</a:t>
            </a:r>
            <a:endParaRPr lang="en-AU" sz="2600" b="1" dirty="0">
              <a:latin typeface="Grandview" panose="020B0502040204020203" pitchFamily="34" charset="0"/>
            </a:endParaRPr>
          </a:p>
        </p:txBody>
      </p:sp>
      <p:sp>
        <p:nvSpPr>
          <p:cNvPr id="4" name="Footer Placeholder 3">
            <a:extLst>
              <a:ext uri="{FF2B5EF4-FFF2-40B4-BE49-F238E27FC236}">
                <a16:creationId xmlns:a16="http://schemas.microsoft.com/office/drawing/2014/main" id="{EEFF25AB-FA61-AAA2-E992-227F4103EF2D}"/>
              </a:ext>
            </a:extLst>
          </p:cNvPr>
          <p:cNvSpPr>
            <a:spLocks noGrp="1"/>
          </p:cNvSpPr>
          <p:nvPr>
            <p:ph type="ftr" sz="quarter" idx="11"/>
          </p:nvPr>
        </p:nvSpPr>
        <p:spPr/>
        <p:txBody>
          <a:bodyPr/>
          <a:lstStyle/>
          <a:p>
            <a:r>
              <a:rPr lang="en-AU" dirty="0"/>
              <a:t>COUPA Requisitioner training</a:t>
            </a:r>
          </a:p>
        </p:txBody>
      </p:sp>
      <p:sp>
        <p:nvSpPr>
          <p:cNvPr id="5" name="Slide Number Placeholder 4">
            <a:extLst>
              <a:ext uri="{FF2B5EF4-FFF2-40B4-BE49-F238E27FC236}">
                <a16:creationId xmlns:a16="http://schemas.microsoft.com/office/drawing/2014/main" id="{EA1194A5-13BE-2576-0020-DD96B2EE1EE2}"/>
              </a:ext>
            </a:extLst>
          </p:cNvPr>
          <p:cNvSpPr>
            <a:spLocks noGrp="1"/>
          </p:cNvSpPr>
          <p:nvPr>
            <p:ph type="sldNum" sz="quarter" idx="12"/>
          </p:nvPr>
        </p:nvSpPr>
        <p:spPr/>
        <p:txBody>
          <a:bodyPr/>
          <a:lstStyle/>
          <a:p>
            <a:fld id="{B3D751ED-F8FC-4C3B-A33F-9E44EE7CD762}" type="slidenum">
              <a:rPr lang="en-AU" smtClean="0"/>
              <a:t>3</a:t>
            </a:fld>
            <a:endParaRPr lang="en-AU"/>
          </a:p>
        </p:txBody>
      </p:sp>
      <p:cxnSp>
        <p:nvCxnSpPr>
          <p:cNvPr id="7" name="Straight Connector 6">
            <a:extLst>
              <a:ext uri="{FF2B5EF4-FFF2-40B4-BE49-F238E27FC236}">
                <a16:creationId xmlns:a16="http://schemas.microsoft.com/office/drawing/2014/main" id="{640887C5-E062-DF90-B674-6D35CFF3AD20}"/>
              </a:ext>
            </a:extLst>
          </p:cNvPr>
          <p:cNvCxnSpPr/>
          <p:nvPr/>
        </p:nvCxnSpPr>
        <p:spPr>
          <a:xfrm>
            <a:off x="376518" y="1057550"/>
            <a:ext cx="11403106" cy="0"/>
          </a:xfrm>
          <a:prstGeom prst="line">
            <a:avLst/>
          </a:prstGeom>
          <a:ln w="76200"/>
        </p:spPr>
        <p:style>
          <a:lnRef idx="3">
            <a:schemeClr val="accent1"/>
          </a:lnRef>
          <a:fillRef idx="0">
            <a:schemeClr val="accent1"/>
          </a:fillRef>
          <a:effectRef idx="2">
            <a:schemeClr val="accent1"/>
          </a:effectRef>
          <a:fontRef idx="minor">
            <a:schemeClr val="tx1"/>
          </a:fontRef>
        </p:style>
      </p:cxnSp>
      <p:pic>
        <p:nvPicPr>
          <p:cNvPr id="8" name="Picture 7" descr="A blue letter t on a black background&#10;&#10;AI-generated content may be incorrect.">
            <a:extLst>
              <a:ext uri="{FF2B5EF4-FFF2-40B4-BE49-F238E27FC236}">
                <a16:creationId xmlns:a16="http://schemas.microsoft.com/office/drawing/2014/main" id="{AC964494-B07D-673C-626E-80687A91C2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8872" y="416859"/>
            <a:ext cx="3390752" cy="550997"/>
          </a:xfrm>
          <a:prstGeom prst="rect">
            <a:avLst/>
          </a:prstGeom>
        </p:spPr>
      </p:pic>
      <p:pic>
        <p:nvPicPr>
          <p:cNvPr id="3" name="Picture 2">
            <a:extLst>
              <a:ext uri="{FF2B5EF4-FFF2-40B4-BE49-F238E27FC236}">
                <a16:creationId xmlns:a16="http://schemas.microsoft.com/office/drawing/2014/main" id="{EF870208-C0DC-1BC7-258B-A9DC24A57116}"/>
              </a:ext>
            </a:extLst>
          </p:cNvPr>
          <p:cNvPicPr>
            <a:picLocks noChangeAspect="1"/>
          </p:cNvPicPr>
          <p:nvPr/>
        </p:nvPicPr>
        <p:blipFill>
          <a:blip r:embed="rId3"/>
          <a:stretch>
            <a:fillRect/>
          </a:stretch>
        </p:blipFill>
        <p:spPr>
          <a:xfrm>
            <a:off x="1476148" y="2734888"/>
            <a:ext cx="9024677" cy="3216440"/>
          </a:xfrm>
          <a:prstGeom prst="rect">
            <a:avLst/>
          </a:prstGeom>
          <a:ln>
            <a:solidFill>
              <a:schemeClr val="bg1">
                <a:lumMod val="50000"/>
              </a:schemeClr>
            </a:solidFill>
          </a:ln>
        </p:spPr>
      </p:pic>
      <p:sp>
        <p:nvSpPr>
          <p:cNvPr id="9" name="Rectangle: Rounded Corners 8">
            <a:extLst>
              <a:ext uri="{FF2B5EF4-FFF2-40B4-BE49-F238E27FC236}">
                <a16:creationId xmlns:a16="http://schemas.microsoft.com/office/drawing/2014/main" id="{979F1E13-1627-0448-9CD9-829518BC37D8}"/>
              </a:ext>
            </a:extLst>
          </p:cNvPr>
          <p:cNvSpPr/>
          <p:nvPr/>
        </p:nvSpPr>
        <p:spPr>
          <a:xfrm>
            <a:off x="4434772" y="3673226"/>
            <a:ext cx="233403" cy="237709"/>
          </a:xfrm>
          <a:prstGeom prst="round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sz="4267" dirty="0"/>
          </a:p>
        </p:txBody>
      </p:sp>
      <p:sp>
        <p:nvSpPr>
          <p:cNvPr id="10" name="Rectangle: Rounded Corners 9">
            <a:extLst>
              <a:ext uri="{FF2B5EF4-FFF2-40B4-BE49-F238E27FC236}">
                <a16:creationId xmlns:a16="http://schemas.microsoft.com/office/drawing/2014/main" id="{4F8F7BB6-BF42-D554-10D0-D0B6008F7C81}"/>
              </a:ext>
            </a:extLst>
          </p:cNvPr>
          <p:cNvSpPr/>
          <p:nvPr/>
        </p:nvSpPr>
        <p:spPr>
          <a:xfrm>
            <a:off x="9758908" y="3638409"/>
            <a:ext cx="233403" cy="237709"/>
          </a:xfrm>
          <a:prstGeom prst="round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sz="4267" dirty="0"/>
          </a:p>
        </p:txBody>
      </p:sp>
      <p:sp>
        <p:nvSpPr>
          <p:cNvPr id="11" name="Rectangle: Rounded Corners 10">
            <a:extLst>
              <a:ext uri="{FF2B5EF4-FFF2-40B4-BE49-F238E27FC236}">
                <a16:creationId xmlns:a16="http://schemas.microsoft.com/office/drawing/2014/main" id="{135C833F-6865-E853-1263-B1AA7141F7EC}"/>
              </a:ext>
            </a:extLst>
          </p:cNvPr>
          <p:cNvSpPr/>
          <p:nvPr/>
        </p:nvSpPr>
        <p:spPr>
          <a:xfrm>
            <a:off x="4434772" y="5331697"/>
            <a:ext cx="233403" cy="237709"/>
          </a:xfrm>
          <a:prstGeom prst="round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sz="4267" dirty="0"/>
          </a:p>
        </p:txBody>
      </p:sp>
      <p:sp>
        <p:nvSpPr>
          <p:cNvPr id="12" name="Speech Bubble: Rectangle with Corners Rounded 11">
            <a:extLst>
              <a:ext uri="{FF2B5EF4-FFF2-40B4-BE49-F238E27FC236}">
                <a16:creationId xmlns:a16="http://schemas.microsoft.com/office/drawing/2014/main" id="{4B51489D-0AE7-ACAC-EADD-C9817A07559C}"/>
              </a:ext>
            </a:extLst>
          </p:cNvPr>
          <p:cNvSpPr/>
          <p:nvPr/>
        </p:nvSpPr>
        <p:spPr>
          <a:xfrm>
            <a:off x="3760372" y="2290498"/>
            <a:ext cx="1560433" cy="888779"/>
          </a:xfrm>
          <a:prstGeom prst="wedgeRoundRectCallout">
            <a:avLst>
              <a:gd name="adj1" fmla="val 6134"/>
              <a:gd name="adj2" fmla="val 93961"/>
              <a:gd name="adj3" fmla="val 16667"/>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t>The tick shows that this approver has already approved</a:t>
            </a:r>
            <a:endParaRPr lang="en-AU" sz="1400" dirty="0"/>
          </a:p>
        </p:txBody>
      </p:sp>
      <p:sp>
        <p:nvSpPr>
          <p:cNvPr id="13" name="Speech Bubble: Rectangle with Corners Rounded 12">
            <a:extLst>
              <a:ext uri="{FF2B5EF4-FFF2-40B4-BE49-F238E27FC236}">
                <a16:creationId xmlns:a16="http://schemas.microsoft.com/office/drawing/2014/main" id="{AC42E9E7-3524-C58C-B525-176350294001}"/>
              </a:ext>
            </a:extLst>
          </p:cNvPr>
          <p:cNvSpPr/>
          <p:nvPr/>
        </p:nvSpPr>
        <p:spPr>
          <a:xfrm>
            <a:off x="9992311" y="2544727"/>
            <a:ext cx="1560433" cy="888779"/>
          </a:xfrm>
          <a:prstGeom prst="wedgeRoundRectCallout">
            <a:avLst>
              <a:gd name="adj1" fmla="val -42893"/>
              <a:gd name="adj2" fmla="val 77781"/>
              <a:gd name="adj3" fmla="val 16667"/>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t>The rocket shows that the request </a:t>
            </a:r>
            <a:r>
              <a:rPr lang="en-US" sz="1400" b="1" dirty="0"/>
              <a:t>escalated</a:t>
            </a:r>
            <a:r>
              <a:rPr lang="en-US" sz="1400" dirty="0"/>
              <a:t> past this approver</a:t>
            </a:r>
            <a:endParaRPr lang="en-AU" sz="1400" dirty="0"/>
          </a:p>
        </p:txBody>
      </p:sp>
      <p:sp>
        <p:nvSpPr>
          <p:cNvPr id="14" name="Speech Bubble: Rectangle with Corners Rounded 13">
            <a:extLst>
              <a:ext uri="{FF2B5EF4-FFF2-40B4-BE49-F238E27FC236}">
                <a16:creationId xmlns:a16="http://schemas.microsoft.com/office/drawing/2014/main" id="{0D42DBCD-3411-7D77-9B10-E725BCF97ECB}"/>
              </a:ext>
            </a:extLst>
          </p:cNvPr>
          <p:cNvSpPr/>
          <p:nvPr/>
        </p:nvSpPr>
        <p:spPr>
          <a:xfrm>
            <a:off x="4502166" y="4245513"/>
            <a:ext cx="1674372" cy="888779"/>
          </a:xfrm>
          <a:prstGeom prst="wedgeRoundRectCallout">
            <a:avLst>
              <a:gd name="adj1" fmla="val -42129"/>
              <a:gd name="adj2" fmla="val 69590"/>
              <a:gd name="adj3" fmla="val 16667"/>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t>The hourglass shows who the request is currently with for approval</a:t>
            </a:r>
            <a:endParaRPr lang="en-AU" sz="1400" dirty="0"/>
          </a:p>
        </p:txBody>
      </p:sp>
      <p:sp>
        <p:nvSpPr>
          <p:cNvPr id="15" name="TextBox 14">
            <a:extLst>
              <a:ext uri="{FF2B5EF4-FFF2-40B4-BE49-F238E27FC236}">
                <a16:creationId xmlns:a16="http://schemas.microsoft.com/office/drawing/2014/main" id="{A580E57E-AA9F-BBC3-8D0A-F71FC3FA0E36}"/>
              </a:ext>
            </a:extLst>
          </p:cNvPr>
          <p:cNvSpPr txBox="1"/>
          <p:nvPr/>
        </p:nvSpPr>
        <p:spPr>
          <a:xfrm>
            <a:off x="441335" y="1262453"/>
            <a:ext cx="11111409" cy="523220"/>
          </a:xfrm>
          <a:prstGeom prst="rect">
            <a:avLst/>
          </a:prstGeom>
          <a:noFill/>
        </p:spPr>
        <p:txBody>
          <a:bodyPr wrap="square" rtlCol="0">
            <a:spAutoFit/>
          </a:bodyPr>
          <a:lstStyle/>
          <a:p>
            <a:r>
              <a:rPr lang="en-US" sz="1400"/>
              <a:t>You can view the approval chain at any time at the bottom of each transaction, including requisitions, PO changes, and invoices. Icons indicate who has already approved the transaction and who is currently reviewing it.</a:t>
            </a:r>
            <a:endParaRPr lang="en-US" sz="1400" dirty="0"/>
          </a:p>
        </p:txBody>
      </p:sp>
    </p:spTree>
    <p:extLst>
      <p:ext uri="{BB962C8B-B14F-4D97-AF65-F5344CB8AC3E}">
        <p14:creationId xmlns:p14="http://schemas.microsoft.com/office/powerpoint/2010/main" val="751088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A9AA1C-763C-4FAD-818C-C0481F382A2F}"/>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789E4972-9636-3E4F-086F-2E7CB845A51C}"/>
              </a:ext>
            </a:extLst>
          </p:cNvPr>
          <p:cNvSpPr txBox="1">
            <a:spLocks/>
          </p:cNvSpPr>
          <p:nvPr/>
        </p:nvSpPr>
        <p:spPr>
          <a:xfrm>
            <a:off x="252436" y="1367502"/>
            <a:ext cx="11687126" cy="1367386"/>
          </a:xfrm>
          <a:prstGeom prst="rect">
            <a:avLst/>
          </a:prstGeom>
          <a:solidFill>
            <a:schemeClr val="bg1"/>
          </a:solidFill>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AU">
                <a:solidFill>
                  <a:schemeClr val="bg1"/>
                </a:solidFill>
              </a:rPr>
              <a:t>123	</a:t>
            </a:r>
            <a:endParaRPr lang="en-AU" dirty="0">
              <a:solidFill>
                <a:schemeClr val="bg1"/>
              </a:solidFill>
            </a:endParaRPr>
          </a:p>
        </p:txBody>
      </p:sp>
      <p:sp>
        <p:nvSpPr>
          <p:cNvPr id="2" name="Title 1">
            <a:extLst>
              <a:ext uri="{FF2B5EF4-FFF2-40B4-BE49-F238E27FC236}">
                <a16:creationId xmlns:a16="http://schemas.microsoft.com/office/drawing/2014/main" id="{B1D36DD4-2A24-685E-E6F0-F378295BDE02}"/>
              </a:ext>
            </a:extLst>
          </p:cNvPr>
          <p:cNvSpPr>
            <a:spLocks noGrp="1"/>
          </p:cNvSpPr>
          <p:nvPr>
            <p:ph type="title"/>
          </p:nvPr>
        </p:nvSpPr>
        <p:spPr>
          <a:xfrm>
            <a:off x="376517" y="304524"/>
            <a:ext cx="6421073" cy="753026"/>
          </a:xfrm>
        </p:spPr>
        <p:txBody>
          <a:bodyPr>
            <a:normAutofit/>
          </a:bodyPr>
          <a:lstStyle/>
          <a:p>
            <a:r>
              <a:rPr lang="en-US" sz="2600" b="1" dirty="0">
                <a:latin typeface="Grandview" panose="020B0502040204020203" pitchFamily="34" charset="0"/>
              </a:rPr>
              <a:t>APPROVAL METHODS</a:t>
            </a:r>
            <a:endParaRPr lang="en-AU" sz="2600" b="1" dirty="0">
              <a:latin typeface="Grandview" panose="020B0502040204020203" pitchFamily="34" charset="0"/>
            </a:endParaRPr>
          </a:p>
        </p:txBody>
      </p:sp>
      <p:sp>
        <p:nvSpPr>
          <p:cNvPr id="4" name="Footer Placeholder 3">
            <a:extLst>
              <a:ext uri="{FF2B5EF4-FFF2-40B4-BE49-F238E27FC236}">
                <a16:creationId xmlns:a16="http://schemas.microsoft.com/office/drawing/2014/main" id="{2279B9D8-CF95-CD31-3B9D-DACA8A21E1C3}"/>
              </a:ext>
            </a:extLst>
          </p:cNvPr>
          <p:cNvSpPr>
            <a:spLocks noGrp="1"/>
          </p:cNvSpPr>
          <p:nvPr>
            <p:ph type="ftr" sz="quarter" idx="11"/>
          </p:nvPr>
        </p:nvSpPr>
        <p:spPr/>
        <p:txBody>
          <a:bodyPr/>
          <a:lstStyle/>
          <a:p>
            <a:r>
              <a:rPr lang="en-AU" dirty="0"/>
              <a:t>COUPA Requisitioner training</a:t>
            </a:r>
          </a:p>
        </p:txBody>
      </p:sp>
      <p:sp>
        <p:nvSpPr>
          <p:cNvPr id="5" name="Slide Number Placeholder 4">
            <a:extLst>
              <a:ext uri="{FF2B5EF4-FFF2-40B4-BE49-F238E27FC236}">
                <a16:creationId xmlns:a16="http://schemas.microsoft.com/office/drawing/2014/main" id="{4C84D582-B217-F187-C5A7-2D6B8DBF9845}"/>
              </a:ext>
            </a:extLst>
          </p:cNvPr>
          <p:cNvSpPr>
            <a:spLocks noGrp="1"/>
          </p:cNvSpPr>
          <p:nvPr>
            <p:ph type="sldNum" sz="quarter" idx="12"/>
          </p:nvPr>
        </p:nvSpPr>
        <p:spPr/>
        <p:txBody>
          <a:bodyPr/>
          <a:lstStyle/>
          <a:p>
            <a:fld id="{B3D751ED-F8FC-4C3B-A33F-9E44EE7CD762}" type="slidenum">
              <a:rPr lang="en-AU" smtClean="0"/>
              <a:t>4</a:t>
            </a:fld>
            <a:endParaRPr lang="en-AU"/>
          </a:p>
        </p:txBody>
      </p:sp>
      <p:cxnSp>
        <p:nvCxnSpPr>
          <p:cNvPr id="7" name="Straight Connector 6">
            <a:extLst>
              <a:ext uri="{FF2B5EF4-FFF2-40B4-BE49-F238E27FC236}">
                <a16:creationId xmlns:a16="http://schemas.microsoft.com/office/drawing/2014/main" id="{B387FED9-E723-8430-5117-BF688F7F06B0}"/>
              </a:ext>
            </a:extLst>
          </p:cNvPr>
          <p:cNvCxnSpPr/>
          <p:nvPr/>
        </p:nvCxnSpPr>
        <p:spPr>
          <a:xfrm>
            <a:off x="376518" y="1057550"/>
            <a:ext cx="11403106" cy="0"/>
          </a:xfrm>
          <a:prstGeom prst="line">
            <a:avLst/>
          </a:prstGeom>
          <a:ln w="76200"/>
        </p:spPr>
        <p:style>
          <a:lnRef idx="3">
            <a:schemeClr val="accent1"/>
          </a:lnRef>
          <a:fillRef idx="0">
            <a:schemeClr val="accent1"/>
          </a:fillRef>
          <a:effectRef idx="2">
            <a:schemeClr val="accent1"/>
          </a:effectRef>
          <a:fontRef idx="minor">
            <a:schemeClr val="tx1"/>
          </a:fontRef>
        </p:style>
      </p:cxnSp>
      <p:pic>
        <p:nvPicPr>
          <p:cNvPr id="8" name="Picture 7" descr="A blue letter t on a black background&#10;&#10;AI-generated content may be incorrect.">
            <a:extLst>
              <a:ext uri="{FF2B5EF4-FFF2-40B4-BE49-F238E27FC236}">
                <a16:creationId xmlns:a16="http://schemas.microsoft.com/office/drawing/2014/main" id="{875323D1-86F3-7266-0152-A57DF6BE1A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8872" y="416859"/>
            <a:ext cx="3390752" cy="550997"/>
          </a:xfrm>
          <a:prstGeom prst="rect">
            <a:avLst/>
          </a:prstGeom>
        </p:spPr>
      </p:pic>
      <p:grpSp>
        <p:nvGrpSpPr>
          <p:cNvPr id="18" name="Group 17">
            <a:extLst>
              <a:ext uri="{FF2B5EF4-FFF2-40B4-BE49-F238E27FC236}">
                <a16:creationId xmlns:a16="http://schemas.microsoft.com/office/drawing/2014/main" id="{E8D8730E-BBFF-9364-4337-3B0C4B358335}"/>
              </a:ext>
            </a:extLst>
          </p:cNvPr>
          <p:cNvGrpSpPr/>
          <p:nvPr/>
        </p:nvGrpSpPr>
        <p:grpSpPr>
          <a:xfrm>
            <a:off x="9114681" y="2124378"/>
            <a:ext cx="1828954" cy="2519492"/>
            <a:chOff x="6566497" y="1393257"/>
            <a:chExt cx="1232286" cy="1835568"/>
          </a:xfrm>
        </p:grpSpPr>
        <p:pic>
          <p:nvPicPr>
            <p:cNvPr id="19" name="Picture 18">
              <a:extLst>
                <a:ext uri="{FF2B5EF4-FFF2-40B4-BE49-F238E27FC236}">
                  <a16:creationId xmlns:a16="http://schemas.microsoft.com/office/drawing/2014/main" id="{388682CC-3B21-9736-5B8D-7B3D518B0610}"/>
                </a:ext>
              </a:extLst>
            </p:cNvPr>
            <p:cNvPicPr>
              <a:picLocks noChangeAspect="1"/>
            </p:cNvPicPr>
            <p:nvPr/>
          </p:nvPicPr>
          <p:blipFill rotWithShape="1">
            <a:blip r:embed="rId3"/>
            <a:srcRect l="19711" r="23659" b="15645"/>
            <a:stretch/>
          </p:blipFill>
          <p:spPr>
            <a:xfrm>
              <a:off x="6566497" y="1393257"/>
              <a:ext cx="1232286" cy="1835568"/>
            </a:xfrm>
            <a:prstGeom prst="rect">
              <a:avLst/>
            </a:prstGeom>
          </p:spPr>
        </p:pic>
        <p:pic>
          <p:nvPicPr>
            <p:cNvPr id="20" name="Graphic 12">
              <a:extLst>
                <a:ext uri="{FF2B5EF4-FFF2-40B4-BE49-F238E27FC236}">
                  <a16:creationId xmlns:a16="http://schemas.microsoft.com/office/drawing/2014/main" id="{60C5E20A-61A9-1346-406B-7E65A01B638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809613" y="2179243"/>
              <a:ext cx="852418" cy="221946"/>
            </a:xfrm>
            <a:prstGeom prst="rect">
              <a:avLst/>
            </a:prstGeom>
          </p:spPr>
        </p:pic>
      </p:grpSp>
      <p:grpSp>
        <p:nvGrpSpPr>
          <p:cNvPr id="21" name="Group 20">
            <a:extLst>
              <a:ext uri="{FF2B5EF4-FFF2-40B4-BE49-F238E27FC236}">
                <a16:creationId xmlns:a16="http://schemas.microsoft.com/office/drawing/2014/main" id="{184659EF-A812-5805-A6FA-DE8A03564568}"/>
              </a:ext>
            </a:extLst>
          </p:cNvPr>
          <p:cNvGrpSpPr/>
          <p:nvPr/>
        </p:nvGrpSpPr>
        <p:grpSpPr>
          <a:xfrm>
            <a:off x="4906699" y="2344137"/>
            <a:ext cx="2378600" cy="2079974"/>
            <a:chOff x="4069702" y="1838088"/>
            <a:chExt cx="1602618" cy="1322577"/>
          </a:xfrm>
        </p:grpSpPr>
        <p:pic>
          <p:nvPicPr>
            <p:cNvPr id="22" name="Picture 21">
              <a:extLst>
                <a:ext uri="{FF2B5EF4-FFF2-40B4-BE49-F238E27FC236}">
                  <a16:creationId xmlns:a16="http://schemas.microsoft.com/office/drawing/2014/main" id="{24611A49-16FA-79EA-D544-69C8927FA1A9}"/>
                </a:ext>
              </a:extLst>
            </p:cNvPr>
            <p:cNvPicPr>
              <a:picLocks noChangeAspect="1"/>
            </p:cNvPicPr>
            <p:nvPr/>
          </p:nvPicPr>
          <p:blipFill rotWithShape="1">
            <a:blip r:embed="rId6"/>
            <a:srcRect l="11407" t="11703" r="13360" b="26210"/>
            <a:stretch/>
          </p:blipFill>
          <p:spPr>
            <a:xfrm>
              <a:off x="4069702" y="1838088"/>
              <a:ext cx="1602618" cy="1322577"/>
            </a:xfrm>
            <a:prstGeom prst="rect">
              <a:avLst/>
            </a:prstGeom>
          </p:spPr>
        </p:pic>
        <p:pic>
          <p:nvPicPr>
            <p:cNvPr id="23" name="Graphic 12">
              <a:extLst>
                <a:ext uri="{FF2B5EF4-FFF2-40B4-BE49-F238E27FC236}">
                  <a16:creationId xmlns:a16="http://schemas.microsoft.com/office/drawing/2014/main" id="{0027536B-8D1D-FD51-44FD-1963CFEE693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487538" y="2025599"/>
              <a:ext cx="807801" cy="210329"/>
            </a:xfrm>
            <a:prstGeom prst="rect">
              <a:avLst/>
            </a:prstGeom>
          </p:spPr>
        </p:pic>
      </p:grpSp>
      <p:grpSp>
        <p:nvGrpSpPr>
          <p:cNvPr id="24" name="Group 23">
            <a:extLst>
              <a:ext uri="{FF2B5EF4-FFF2-40B4-BE49-F238E27FC236}">
                <a16:creationId xmlns:a16="http://schemas.microsoft.com/office/drawing/2014/main" id="{1B7BD790-E0BD-D11D-C125-3B95FC0F1148}"/>
              </a:ext>
            </a:extLst>
          </p:cNvPr>
          <p:cNvGrpSpPr/>
          <p:nvPr/>
        </p:nvGrpSpPr>
        <p:grpSpPr>
          <a:xfrm>
            <a:off x="333147" y="2188214"/>
            <a:ext cx="3353038" cy="2481571"/>
            <a:chOff x="1198360" y="1628099"/>
            <a:chExt cx="2259161" cy="1807941"/>
          </a:xfrm>
        </p:grpSpPr>
        <p:pic>
          <p:nvPicPr>
            <p:cNvPr id="25" name="Picture 24">
              <a:extLst>
                <a:ext uri="{FF2B5EF4-FFF2-40B4-BE49-F238E27FC236}">
                  <a16:creationId xmlns:a16="http://schemas.microsoft.com/office/drawing/2014/main" id="{7E8B6AD4-40BD-7494-AC0A-AA9265BC4F68}"/>
                </a:ext>
              </a:extLst>
            </p:cNvPr>
            <p:cNvPicPr>
              <a:picLocks noChangeAspect="1"/>
            </p:cNvPicPr>
            <p:nvPr/>
          </p:nvPicPr>
          <p:blipFill rotWithShape="1">
            <a:blip r:embed="rId7"/>
            <a:srcRect b="19973"/>
            <a:stretch/>
          </p:blipFill>
          <p:spPr>
            <a:xfrm>
              <a:off x="1198360" y="1628099"/>
              <a:ext cx="2259161" cy="1807941"/>
            </a:xfrm>
            <a:prstGeom prst="rect">
              <a:avLst/>
            </a:prstGeom>
          </p:spPr>
        </p:pic>
        <p:pic>
          <p:nvPicPr>
            <p:cNvPr id="26" name="Graphic 12">
              <a:extLst>
                <a:ext uri="{FF2B5EF4-FFF2-40B4-BE49-F238E27FC236}">
                  <a16:creationId xmlns:a16="http://schemas.microsoft.com/office/drawing/2014/main" id="{A15ADB0E-C806-E7F0-A03A-F41C4CC5549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777169" y="2212565"/>
              <a:ext cx="1101542" cy="286811"/>
            </a:xfrm>
            <a:prstGeom prst="rect">
              <a:avLst/>
            </a:prstGeom>
          </p:spPr>
        </p:pic>
      </p:grpSp>
    </p:spTree>
    <p:extLst>
      <p:ext uri="{BB962C8B-B14F-4D97-AF65-F5344CB8AC3E}">
        <p14:creationId xmlns:p14="http://schemas.microsoft.com/office/powerpoint/2010/main" val="890130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2617D6-04EB-3910-E2F4-38FF9459C780}"/>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FF546DC5-AA25-804E-C3FD-4C612E583617}"/>
              </a:ext>
            </a:extLst>
          </p:cNvPr>
          <p:cNvSpPr txBox="1">
            <a:spLocks/>
          </p:cNvSpPr>
          <p:nvPr/>
        </p:nvSpPr>
        <p:spPr>
          <a:xfrm>
            <a:off x="252436" y="1367502"/>
            <a:ext cx="11687126" cy="1367386"/>
          </a:xfrm>
          <a:prstGeom prst="rect">
            <a:avLst/>
          </a:prstGeom>
          <a:solidFill>
            <a:schemeClr val="bg1"/>
          </a:solidFill>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AU">
                <a:solidFill>
                  <a:schemeClr val="bg1"/>
                </a:solidFill>
              </a:rPr>
              <a:t>123	</a:t>
            </a:r>
            <a:endParaRPr lang="en-AU" dirty="0">
              <a:solidFill>
                <a:schemeClr val="bg1"/>
              </a:solidFill>
            </a:endParaRPr>
          </a:p>
        </p:txBody>
      </p:sp>
      <p:sp>
        <p:nvSpPr>
          <p:cNvPr id="2" name="Title 1">
            <a:extLst>
              <a:ext uri="{FF2B5EF4-FFF2-40B4-BE49-F238E27FC236}">
                <a16:creationId xmlns:a16="http://schemas.microsoft.com/office/drawing/2014/main" id="{496EB548-446A-97FC-64EC-702CE7672455}"/>
              </a:ext>
            </a:extLst>
          </p:cNvPr>
          <p:cNvSpPr>
            <a:spLocks noGrp="1"/>
          </p:cNvSpPr>
          <p:nvPr>
            <p:ph type="title"/>
          </p:nvPr>
        </p:nvSpPr>
        <p:spPr>
          <a:xfrm>
            <a:off x="376517" y="304524"/>
            <a:ext cx="6421073" cy="753026"/>
          </a:xfrm>
        </p:spPr>
        <p:txBody>
          <a:bodyPr>
            <a:normAutofit/>
          </a:bodyPr>
          <a:lstStyle/>
          <a:p>
            <a:r>
              <a:rPr lang="en-US" sz="2600" b="1" dirty="0">
                <a:latin typeface="Grandview" panose="020B0502040204020203" pitchFamily="34" charset="0"/>
              </a:rPr>
              <a:t>APPROVAL VIA COUPA WEB</a:t>
            </a:r>
            <a:endParaRPr lang="en-AU" sz="2600" b="1" dirty="0">
              <a:latin typeface="Grandview" panose="020B0502040204020203" pitchFamily="34" charset="0"/>
            </a:endParaRPr>
          </a:p>
        </p:txBody>
      </p:sp>
      <p:sp>
        <p:nvSpPr>
          <p:cNvPr id="4" name="Footer Placeholder 3">
            <a:extLst>
              <a:ext uri="{FF2B5EF4-FFF2-40B4-BE49-F238E27FC236}">
                <a16:creationId xmlns:a16="http://schemas.microsoft.com/office/drawing/2014/main" id="{1BF00B2D-DD4D-19F6-247E-C097718B6FC3}"/>
              </a:ext>
            </a:extLst>
          </p:cNvPr>
          <p:cNvSpPr>
            <a:spLocks noGrp="1"/>
          </p:cNvSpPr>
          <p:nvPr>
            <p:ph type="ftr" sz="quarter" idx="11"/>
          </p:nvPr>
        </p:nvSpPr>
        <p:spPr/>
        <p:txBody>
          <a:bodyPr/>
          <a:lstStyle/>
          <a:p>
            <a:r>
              <a:rPr lang="en-AU" dirty="0"/>
              <a:t>COUPA Requisitioner training</a:t>
            </a:r>
          </a:p>
        </p:txBody>
      </p:sp>
      <p:sp>
        <p:nvSpPr>
          <p:cNvPr id="5" name="Slide Number Placeholder 4">
            <a:extLst>
              <a:ext uri="{FF2B5EF4-FFF2-40B4-BE49-F238E27FC236}">
                <a16:creationId xmlns:a16="http://schemas.microsoft.com/office/drawing/2014/main" id="{73A19513-1917-DDD9-48B5-C5B3F5B8F868}"/>
              </a:ext>
            </a:extLst>
          </p:cNvPr>
          <p:cNvSpPr>
            <a:spLocks noGrp="1"/>
          </p:cNvSpPr>
          <p:nvPr>
            <p:ph type="sldNum" sz="quarter" idx="12"/>
          </p:nvPr>
        </p:nvSpPr>
        <p:spPr/>
        <p:txBody>
          <a:bodyPr/>
          <a:lstStyle/>
          <a:p>
            <a:fld id="{B3D751ED-F8FC-4C3B-A33F-9E44EE7CD762}" type="slidenum">
              <a:rPr lang="en-AU" smtClean="0"/>
              <a:t>5</a:t>
            </a:fld>
            <a:endParaRPr lang="en-AU"/>
          </a:p>
        </p:txBody>
      </p:sp>
      <p:cxnSp>
        <p:nvCxnSpPr>
          <p:cNvPr id="7" name="Straight Connector 6">
            <a:extLst>
              <a:ext uri="{FF2B5EF4-FFF2-40B4-BE49-F238E27FC236}">
                <a16:creationId xmlns:a16="http://schemas.microsoft.com/office/drawing/2014/main" id="{A61E8B63-5C96-B5FD-2BE0-BABFBC644350}"/>
              </a:ext>
            </a:extLst>
          </p:cNvPr>
          <p:cNvCxnSpPr/>
          <p:nvPr/>
        </p:nvCxnSpPr>
        <p:spPr>
          <a:xfrm>
            <a:off x="376518" y="1057550"/>
            <a:ext cx="11403106" cy="0"/>
          </a:xfrm>
          <a:prstGeom prst="line">
            <a:avLst/>
          </a:prstGeom>
          <a:ln w="76200"/>
        </p:spPr>
        <p:style>
          <a:lnRef idx="3">
            <a:schemeClr val="accent1"/>
          </a:lnRef>
          <a:fillRef idx="0">
            <a:schemeClr val="accent1"/>
          </a:fillRef>
          <a:effectRef idx="2">
            <a:schemeClr val="accent1"/>
          </a:effectRef>
          <a:fontRef idx="minor">
            <a:schemeClr val="tx1"/>
          </a:fontRef>
        </p:style>
      </p:cxnSp>
      <p:pic>
        <p:nvPicPr>
          <p:cNvPr id="8" name="Picture 7" descr="A blue letter t on a black background&#10;&#10;AI-generated content may be incorrect.">
            <a:extLst>
              <a:ext uri="{FF2B5EF4-FFF2-40B4-BE49-F238E27FC236}">
                <a16:creationId xmlns:a16="http://schemas.microsoft.com/office/drawing/2014/main" id="{19DD730B-5D83-CBCB-B8FC-DAED9434FA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8872" y="416859"/>
            <a:ext cx="3390752" cy="550997"/>
          </a:xfrm>
          <a:prstGeom prst="rect">
            <a:avLst/>
          </a:prstGeom>
        </p:spPr>
      </p:pic>
      <p:sp>
        <p:nvSpPr>
          <p:cNvPr id="9" name="TextBox 8">
            <a:extLst>
              <a:ext uri="{FF2B5EF4-FFF2-40B4-BE49-F238E27FC236}">
                <a16:creationId xmlns:a16="http://schemas.microsoft.com/office/drawing/2014/main" id="{6FD96D84-EF9D-94DD-78A0-9177668BC051}"/>
              </a:ext>
            </a:extLst>
          </p:cNvPr>
          <p:cNvSpPr txBox="1"/>
          <p:nvPr/>
        </p:nvSpPr>
        <p:spPr>
          <a:xfrm>
            <a:off x="376517" y="1210411"/>
            <a:ext cx="11403107" cy="1077218"/>
          </a:xfrm>
          <a:prstGeom prst="rect">
            <a:avLst/>
          </a:prstGeom>
          <a:noFill/>
        </p:spPr>
        <p:txBody>
          <a:bodyPr wrap="square">
            <a:spAutoFit/>
          </a:bodyPr>
          <a:lstStyle/>
          <a:p>
            <a:pPr>
              <a:buNone/>
            </a:pPr>
            <a:r>
              <a:rPr lang="en-US" sz="1600" dirty="0"/>
              <a:t>In Coupa, you can find the item awaiting approval through one of the following methods:</a:t>
            </a:r>
          </a:p>
          <a:p>
            <a:pPr lvl="1">
              <a:buFont typeface="+mj-lt"/>
              <a:buAutoNum type="arabicPeriod"/>
            </a:pPr>
            <a:r>
              <a:rPr lang="en-US" sz="1600" b="1" dirty="0"/>
              <a:t> My Work</a:t>
            </a:r>
            <a:r>
              <a:rPr lang="en-US" sz="1600" dirty="0"/>
              <a:t> (Approvals or To-Do List) on your homepage – Click </a:t>
            </a:r>
            <a:r>
              <a:rPr lang="en-US" sz="1600" b="1" dirty="0"/>
              <a:t>Approve</a:t>
            </a:r>
            <a:r>
              <a:rPr lang="en-US" sz="1600" dirty="0"/>
              <a:t> to approve the item. To view more details or access additional options like </a:t>
            </a:r>
            <a:r>
              <a:rPr lang="en-US" sz="1600" b="1" dirty="0"/>
              <a:t>Reject</a:t>
            </a:r>
            <a:r>
              <a:rPr lang="en-US" sz="1600" dirty="0"/>
              <a:t> or </a:t>
            </a:r>
            <a:r>
              <a:rPr lang="en-US" sz="1600" b="1" dirty="0"/>
              <a:t>Hold</a:t>
            </a:r>
            <a:r>
              <a:rPr lang="en-US" sz="1600" dirty="0"/>
              <a:t>, click the three dots.</a:t>
            </a:r>
          </a:p>
          <a:p>
            <a:pPr lvl="1">
              <a:buFont typeface="+mj-lt"/>
              <a:buAutoNum type="arabicPeriod"/>
            </a:pPr>
            <a:r>
              <a:rPr lang="en-US" sz="1600" b="1" dirty="0"/>
              <a:t> Activity</a:t>
            </a:r>
            <a:r>
              <a:rPr lang="en-US" sz="1600" dirty="0"/>
              <a:t> – Navigate to </a:t>
            </a:r>
            <a:r>
              <a:rPr lang="en-US" sz="1600" b="1" dirty="0"/>
              <a:t>Requisitions</a:t>
            </a:r>
            <a:r>
              <a:rPr lang="en-US" sz="1600" dirty="0"/>
              <a:t> or </a:t>
            </a:r>
            <a:r>
              <a:rPr lang="en-US" sz="1600" b="1" dirty="0"/>
              <a:t>Invoices</a:t>
            </a:r>
            <a:r>
              <a:rPr lang="en-US" sz="1600" dirty="0"/>
              <a:t> as needed and adjust the view to </a:t>
            </a:r>
            <a:r>
              <a:rPr lang="en-US" sz="1600" b="1" dirty="0"/>
              <a:t>Requiring My Approval</a:t>
            </a:r>
            <a:r>
              <a:rPr lang="en-US" sz="1600" dirty="0"/>
              <a:t>.</a:t>
            </a:r>
          </a:p>
        </p:txBody>
      </p:sp>
      <p:pic>
        <p:nvPicPr>
          <p:cNvPr id="10" name="Picture 9">
            <a:extLst>
              <a:ext uri="{FF2B5EF4-FFF2-40B4-BE49-F238E27FC236}">
                <a16:creationId xmlns:a16="http://schemas.microsoft.com/office/drawing/2014/main" id="{307C21DB-EBE1-29C7-8F23-DC6567FE7E0C}"/>
              </a:ext>
            </a:extLst>
          </p:cNvPr>
          <p:cNvPicPr>
            <a:picLocks noChangeAspect="1"/>
          </p:cNvPicPr>
          <p:nvPr/>
        </p:nvPicPr>
        <p:blipFill>
          <a:blip r:embed="rId3"/>
          <a:stretch>
            <a:fillRect/>
          </a:stretch>
        </p:blipFill>
        <p:spPr>
          <a:xfrm>
            <a:off x="5194121" y="4263873"/>
            <a:ext cx="6629735" cy="1748653"/>
          </a:xfrm>
          <a:prstGeom prst="rect">
            <a:avLst/>
          </a:prstGeom>
          <a:ln>
            <a:solidFill>
              <a:schemeClr val="bg1">
                <a:lumMod val="50000"/>
              </a:schemeClr>
            </a:solidFill>
          </a:ln>
        </p:spPr>
      </p:pic>
      <p:pic>
        <p:nvPicPr>
          <p:cNvPr id="11" name="Picture 10">
            <a:extLst>
              <a:ext uri="{FF2B5EF4-FFF2-40B4-BE49-F238E27FC236}">
                <a16:creationId xmlns:a16="http://schemas.microsoft.com/office/drawing/2014/main" id="{1D16E2EB-7F48-E6A6-54EF-FD6F5548D8B4}"/>
              </a:ext>
            </a:extLst>
          </p:cNvPr>
          <p:cNvPicPr>
            <a:picLocks noChangeAspect="1"/>
          </p:cNvPicPr>
          <p:nvPr/>
        </p:nvPicPr>
        <p:blipFill>
          <a:blip r:embed="rId4"/>
          <a:stretch>
            <a:fillRect/>
          </a:stretch>
        </p:blipFill>
        <p:spPr>
          <a:xfrm>
            <a:off x="376517" y="2397930"/>
            <a:ext cx="6046388" cy="1752147"/>
          </a:xfrm>
          <a:prstGeom prst="rect">
            <a:avLst/>
          </a:prstGeom>
          <a:ln>
            <a:solidFill>
              <a:schemeClr val="bg1">
                <a:lumMod val="50000"/>
              </a:schemeClr>
            </a:solidFill>
          </a:ln>
        </p:spPr>
      </p:pic>
      <p:pic>
        <p:nvPicPr>
          <p:cNvPr id="12" name="Picture 11">
            <a:extLst>
              <a:ext uri="{FF2B5EF4-FFF2-40B4-BE49-F238E27FC236}">
                <a16:creationId xmlns:a16="http://schemas.microsoft.com/office/drawing/2014/main" id="{CBA08E0A-F727-0929-ED4B-D39F3FF32AFA}"/>
              </a:ext>
            </a:extLst>
          </p:cNvPr>
          <p:cNvPicPr>
            <a:picLocks noChangeAspect="1"/>
          </p:cNvPicPr>
          <p:nvPr/>
        </p:nvPicPr>
        <p:blipFill>
          <a:blip r:embed="rId5"/>
          <a:stretch>
            <a:fillRect/>
          </a:stretch>
        </p:blipFill>
        <p:spPr>
          <a:xfrm>
            <a:off x="9134193" y="3134534"/>
            <a:ext cx="1900110" cy="1280509"/>
          </a:xfrm>
          <a:prstGeom prst="rect">
            <a:avLst/>
          </a:prstGeom>
          <a:ln>
            <a:solidFill>
              <a:schemeClr val="bg1">
                <a:lumMod val="50000"/>
              </a:schemeClr>
            </a:solidFill>
          </a:ln>
        </p:spPr>
      </p:pic>
      <p:sp>
        <p:nvSpPr>
          <p:cNvPr id="13" name="Rectangle 12">
            <a:extLst>
              <a:ext uri="{FF2B5EF4-FFF2-40B4-BE49-F238E27FC236}">
                <a16:creationId xmlns:a16="http://schemas.microsoft.com/office/drawing/2014/main" id="{8894164C-95FF-034C-E64E-BACB2DFECDAF}"/>
              </a:ext>
            </a:extLst>
          </p:cNvPr>
          <p:cNvSpPr/>
          <p:nvPr/>
        </p:nvSpPr>
        <p:spPr>
          <a:xfrm>
            <a:off x="1358153" y="2687276"/>
            <a:ext cx="1116106" cy="204704"/>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Rectangle 14">
            <a:extLst>
              <a:ext uri="{FF2B5EF4-FFF2-40B4-BE49-F238E27FC236}">
                <a16:creationId xmlns:a16="http://schemas.microsoft.com/office/drawing/2014/main" id="{94A23777-176B-C478-C9AA-FC8BA23B35D1}"/>
              </a:ext>
            </a:extLst>
          </p:cNvPr>
          <p:cNvSpPr/>
          <p:nvPr/>
        </p:nvSpPr>
        <p:spPr>
          <a:xfrm>
            <a:off x="5567081" y="3431346"/>
            <a:ext cx="855824" cy="212807"/>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Rectangle 15">
            <a:extLst>
              <a:ext uri="{FF2B5EF4-FFF2-40B4-BE49-F238E27FC236}">
                <a16:creationId xmlns:a16="http://schemas.microsoft.com/office/drawing/2014/main" id="{B4BC00EB-EAA2-5502-D17F-916EF5A5B854}"/>
              </a:ext>
            </a:extLst>
          </p:cNvPr>
          <p:cNvSpPr/>
          <p:nvPr/>
        </p:nvSpPr>
        <p:spPr>
          <a:xfrm>
            <a:off x="9685022" y="3545061"/>
            <a:ext cx="362308" cy="198183"/>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7" name="TextBox 16">
            <a:extLst>
              <a:ext uri="{FF2B5EF4-FFF2-40B4-BE49-F238E27FC236}">
                <a16:creationId xmlns:a16="http://schemas.microsoft.com/office/drawing/2014/main" id="{79633C48-6A02-E182-BCA7-AD2284FF023B}"/>
              </a:ext>
            </a:extLst>
          </p:cNvPr>
          <p:cNvSpPr txBox="1"/>
          <p:nvPr/>
        </p:nvSpPr>
        <p:spPr>
          <a:xfrm>
            <a:off x="3455895" y="2607120"/>
            <a:ext cx="301686" cy="369332"/>
          </a:xfrm>
          <a:prstGeom prst="rect">
            <a:avLst/>
          </a:prstGeom>
          <a:solidFill>
            <a:srgbClr val="FF0000"/>
          </a:solidFill>
          <a:ln>
            <a:solidFill>
              <a:schemeClr val="bg1"/>
            </a:solidFill>
          </a:ln>
        </p:spPr>
        <p:txBody>
          <a:bodyPr wrap="none" rtlCol="0">
            <a:spAutoFit/>
          </a:bodyPr>
          <a:lstStyle/>
          <a:p>
            <a:r>
              <a:rPr lang="en-US" dirty="0">
                <a:solidFill>
                  <a:schemeClr val="bg1"/>
                </a:solidFill>
              </a:rPr>
              <a:t>1</a:t>
            </a:r>
            <a:endParaRPr lang="en-AU" dirty="0">
              <a:solidFill>
                <a:schemeClr val="bg1"/>
              </a:solidFill>
            </a:endParaRPr>
          </a:p>
        </p:txBody>
      </p:sp>
      <p:sp>
        <p:nvSpPr>
          <p:cNvPr id="19" name="TextBox 18">
            <a:extLst>
              <a:ext uri="{FF2B5EF4-FFF2-40B4-BE49-F238E27FC236}">
                <a16:creationId xmlns:a16="http://schemas.microsoft.com/office/drawing/2014/main" id="{2A0DD620-CC13-1910-DB61-AE1E85F5738D}"/>
              </a:ext>
            </a:extLst>
          </p:cNvPr>
          <p:cNvSpPr txBox="1"/>
          <p:nvPr/>
        </p:nvSpPr>
        <p:spPr>
          <a:xfrm>
            <a:off x="8728704" y="3743244"/>
            <a:ext cx="301686" cy="369332"/>
          </a:xfrm>
          <a:prstGeom prst="rect">
            <a:avLst/>
          </a:prstGeom>
          <a:solidFill>
            <a:srgbClr val="FF0000"/>
          </a:solidFill>
          <a:ln>
            <a:solidFill>
              <a:schemeClr val="bg1"/>
            </a:solidFill>
          </a:ln>
        </p:spPr>
        <p:txBody>
          <a:bodyPr wrap="none" rtlCol="0">
            <a:spAutoFit/>
          </a:bodyPr>
          <a:lstStyle/>
          <a:p>
            <a:r>
              <a:rPr lang="en-US" dirty="0">
                <a:solidFill>
                  <a:schemeClr val="bg1"/>
                </a:solidFill>
              </a:rPr>
              <a:t>2</a:t>
            </a:r>
            <a:endParaRPr lang="en-AU" dirty="0">
              <a:solidFill>
                <a:schemeClr val="bg1"/>
              </a:solidFill>
            </a:endParaRPr>
          </a:p>
        </p:txBody>
      </p:sp>
    </p:spTree>
    <p:extLst>
      <p:ext uri="{BB962C8B-B14F-4D97-AF65-F5344CB8AC3E}">
        <p14:creationId xmlns:p14="http://schemas.microsoft.com/office/powerpoint/2010/main" val="4257266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302BB0-E510-B89D-026A-C0D78EF586F4}"/>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7DC247FB-1A82-3A61-D5FF-ACE416FD9184}"/>
              </a:ext>
            </a:extLst>
          </p:cNvPr>
          <p:cNvSpPr txBox="1">
            <a:spLocks/>
          </p:cNvSpPr>
          <p:nvPr/>
        </p:nvSpPr>
        <p:spPr>
          <a:xfrm>
            <a:off x="252436" y="1367502"/>
            <a:ext cx="11687126" cy="1367386"/>
          </a:xfrm>
          <a:prstGeom prst="rect">
            <a:avLst/>
          </a:prstGeom>
          <a:solidFill>
            <a:schemeClr val="bg1"/>
          </a:solidFill>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AU">
                <a:solidFill>
                  <a:schemeClr val="bg1"/>
                </a:solidFill>
              </a:rPr>
              <a:t>123	</a:t>
            </a:r>
            <a:endParaRPr lang="en-AU" dirty="0">
              <a:solidFill>
                <a:schemeClr val="bg1"/>
              </a:solidFill>
            </a:endParaRPr>
          </a:p>
        </p:txBody>
      </p:sp>
      <p:sp>
        <p:nvSpPr>
          <p:cNvPr id="2" name="Title 1">
            <a:extLst>
              <a:ext uri="{FF2B5EF4-FFF2-40B4-BE49-F238E27FC236}">
                <a16:creationId xmlns:a16="http://schemas.microsoft.com/office/drawing/2014/main" id="{E8BEE170-534D-292E-B104-793D1DF11545}"/>
              </a:ext>
            </a:extLst>
          </p:cNvPr>
          <p:cNvSpPr>
            <a:spLocks noGrp="1"/>
          </p:cNvSpPr>
          <p:nvPr>
            <p:ph type="title"/>
          </p:nvPr>
        </p:nvSpPr>
        <p:spPr>
          <a:xfrm>
            <a:off x="376517" y="304524"/>
            <a:ext cx="6421073" cy="753026"/>
          </a:xfrm>
        </p:spPr>
        <p:txBody>
          <a:bodyPr>
            <a:normAutofit/>
          </a:bodyPr>
          <a:lstStyle/>
          <a:p>
            <a:r>
              <a:rPr lang="en-US" sz="2600" b="1" dirty="0">
                <a:latin typeface="Grandview" panose="020B0502040204020203" pitchFamily="34" charset="0"/>
              </a:rPr>
              <a:t>APPROVAL VIA EMAIL</a:t>
            </a:r>
            <a:endParaRPr lang="en-AU" sz="2600" b="1" dirty="0">
              <a:latin typeface="Grandview" panose="020B0502040204020203" pitchFamily="34" charset="0"/>
            </a:endParaRPr>
          </a:p>
        </p:txBody>
      </p:sp>
      <p:sp>
        <p:nvSpPr>
          <p:cNvPr id="4" name="Footer Placeholder 3">
            <a:extLst>
              <a:ext uri="{FF2B5EF4-FFF2-40B4-BE49-F238E27FC236}">
                <a16:creationId xmlns:a16="http://schemas.microsoft.com/office/drawing/2014/main" id="{F33A7650-82E1-4DF9-63D8-838AB38B99AE}"/>
              </a:ext>
            </a:extLst>
          </p:cNvPr>
          <p:cNvSpPr>
            <a:spLocks noGrp="1"/>
          </p:cNvSpPr>
          <p:nvPr>
            <p:ph type="ftr" sz="quarter" idx="11"/>
          </p:nvPr>
        </p:nvSpPr>
        <p:spPr/>
        <p:txBody>
          <a:bodyPr/>
          <a:lstStyle/>
          <a:p>
            <a:r>
              <a:rPr lang="en-AU" dirty="0"/>
              <a:t>COUPA Requisitioner training</a:t>
            </a:r>
          </a:p>
        </p:txBody>
      </p:sp>
      <p:sp>
        <p:nvSpPr>
          <p:cNvPr id="5" name="Slide Number Placeholder 4">
            <a:extLst>
              <a:ext uri="{FF2B5EF4-FFF2-40B4-BE49-F238E27FC236}">
                <a16:creationId xmlns:a16="http://schemas.microsoft.com/office/drawing/2014/main" id="{CDA2387D-3F59-B6C1-374B-93BEC86BB299}"/>
              </a:ext>
            </a:extLst>
          </p:cNvPr>
          <p:cNvSpPr>
            <a:spLocks noGrp="1"/>
          </p:cNvSpPr>
          <p:nvPr>
            <p:ph type="sldNum" sz="quarter" idx="12"/>
          </p:nvPr>
        </p:nvSpPr>
        <p:spPr/>
        <p:txBody>
          <a:bodyPr/>
          <a:lstStyle/>
          <a:p>
            <a:fld id="{B3D751ED-F8FC-4C3B-A33F-9E44EE7CD762}" type="slidenum">
              <a:rPr lang="en-AU" smtClean="0"/>
              <a:t>6</a:t>
            </a:fld>
            <a:endParaRPr lang="en-AU"/>
          </a:p>
        </p:txBody>
      </p:sp>
      <p:cxnSp>
        <p:nvCxnSpPr>
          <p:cNvPr id="7" name="Straight Connector 6">
            <a:extLst>
              <a:ext uri="{FF2B5EF4-FFF2-40B4-BE49-F238E27FC236}">
                <a16:creationId xmlns:a16="http://schemas.microsoft.com/office/drawing/2014/main" id="{A6194783-4C81-74A4-17D5-10EF4CEF31AE}"/>
              </a:ext>
            </a:extLst>
          </p:cNvPr>
          <p:cNvCxnSpPr/>
          <p:nvPr/>
        </p:nvCxnSpPr>
        <p:spPr>
          <a:xfrm>
            <a:off x="376518" y="1057550"/>
            <a:ext cx="11403106" cy="0"/>
          </a:xfrm>
          <a:prstGeom prst="line">
            <a:avLst/>
          </a:prstGeom>
          <a:ln w="76200"/>
        </p:spPr>
        <p:style>
          <a:lnRef idx="3">
            <a:schemeClr val="accent1"/>
          </a:lnRef>
          <a:fillRef idx="0">
            <a:schemeClr val="accent1"/>
          </a:fillRef>
          <a:effectRef idx="2">
            <a:schemeClr val="accent1"/>
          </a:effectRef>
          <a:fontRef idx="minor">
            <a:schemeClr val="tx1"/>
          </a:fontRef>
        </p:style>
      </p:cxnSp>
      <p:pic>
        <p:nvPicPr>
          <p:cNvPr id="8" name="Picture 7" descr="A blue letter t on a black background&#10;&#10;AI-generated content may be incorrect.">
            <a:extLst>
              <a:ext uri="{FF2B5EF4-FFF2-40B4-BE49-F238E27FC236}">
                <a16:creationId xmlns:a16="http://schemas.microsoft.com/office/drawing/2014/main" id="{4085B86B-5358-846F-3327-5AB9E69756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8872" y="416859"/>
            <a:ext cx="3390752" cy="550997"/>
          </a:xfrm>
          <a:prstGeom prst="rect">
            <a:avLst/>
          </a:prstGeom>
        </p:spPr>
      </p:pic>
      <p:pic>
        <p:nvPicPr>
          <p:cNvPr id="9" name="Picture 8">
            <a:extLst>
              <a:ext uri="{FF2B5EF4-FFF2-40B4-BE49-F238E27FC236}">
                <a16:creationId xmlns:a16="http://schemas.microsoft.com/office/drawing/2014/main" id="{08B8416E-2027-F26A-44FB-AF3F59F843D2}"/>
              </a:ext>
            </a:extLst>
          </p:cNvPr>
          <p:cNvPicPr>
            <a:picLocks noChangeAspect="1"/>
          </p:cNvPicPr>
          <p:nvPr/>
        </p:nvPicPr>
        <p:blipFill>
          <a:blip r:embed="rId3"/>
          <a:stretch>
            <a:fillRect/>
          </a:stretch>
        </p:blipFill>
        <p:spPr>
          <a:xfrm>
            <a:off x="376517" y="1147245"/>
            <a:ext cx="4822804" cy="3081620"/>
          </a:xfrm>
          <a:prstGeom prst="rect">
            <a:avLst/>
          </a:prstGeom>
        </p:spPr>
      </p:pic>
      <p:pic>
        <p:nvPicPr>
          <p:cNvPr id="11" name="Picture 10">
            <a:extLst>
              <a:ext uri="{FF2B5EF4-FFF2-40B4-BE49-F238E27FC236}">
                <a16:creationId xmlns:a16="http://schemas.microsoft.com/office/drawing/2014/main" id="{1AA0854A-35CF-220D-031D-0D7261D0B4AA}"/>
              </a:ext>
            </a:extLst>
          </p:cNvPr>
          <p:cNvPicPr>
            <a:picLocks noChangeAspect="1"/>
          </p:cNvPicPr>
          <p:nvPr/>
        </p:nvPicPr>
        <p:blipFill>
          <a:blip r:embed="rId4"/>
          <a:stretch>
            <a:fillRect/>
          </a:stretch>
        </p:blipFill>
        <p:spPr>
          <a:xfrm>
            <a:off x="376517" y="4228866"/>
            <a:ext cx="4822804" cy="1248096"/>
          </a:xfrm>
          <a:prstGeom prst="rect">
            <a:avLst/>
          </a:prstGeom>
        </p:spPr>
      </p:pic>
      <p:sp>
        <p:nvSpPr>
          <p:cNvPr id="16" name="Rectangle 15">
            <a:extLst>
              <a:ext uri="{FF2B5EF4-FFF2-40B4-BE49-F238E27FC236}">
                <a16:creationId xmlns:a16="http://schemas.microsoft.com/office/drawing/2014/main" id="{851EED76-327E-BC01-2BB1-961B7BF76CE4}"/>
              </a:ext>
            </a:extLst>
          </p:cNvPr>
          <p:cNvSpPr/>
          <p:nvPr/>
        </p:nvSpPr>
        <p:spPr>
          <a:xfrm>
            <a:off x="1671812" y="3103761"/>
            <a:ext cx="2295069" cy="1019351"/>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8" name="TextBox 17">
            <a:extLst>
              <a:ext uri="{FF2B5EF4-FFF2-40B4-BE49-F238E27FC236}">
                <a16:creationId xmlns:a16="http://schemas.microsoft.com/office/drawing/2014/main" id="{3AB91AE7-82BA-378B-FD85-A9472005894E}"/>
              </a:ext>
            </a:extLst>
          </p:cNvPr>
          <p:cNvSpPr txBox="1"/>
          <p:nvPr/>
        </p:nvSpPr>
        <p:spPr>
          <a:xfrm>
            <a:off x="5520321" y="1441810"/>
            <a:ext cx="6098240" cy="3693319"/>
          </a:xfrm>
          <a:prstGeom prst="rect">
            <a:avLst/>
          </a:prstGeom>
          <a:noFill/>
        </p:spPr>
        <p:txBody>
          <a:bodyPr wrap="square">
            <a:spAutoFit/>
          </a:bodyPr>
          <a:lstStyle/>
          <a:p>
            <a:pPr>
              <a:buNone/>
            </a:pPr>
            <a:r>
              <a:rPr lang="en-US" dirty="0"/>
              <a:t>If a purchase request or invoice requires your approval, you will receive an </a:t>
            </a:r>
            <a:r>
              <a:rPr lang="en-US" b="1" dirty="0"/>
              <a:t>Approval Request</a:t>
            </a:r>
            <a:r>
              <a:rPr lang="en-US" dirty="0"/>
              <a:t> email notification containing details about the request or invoice.</a:t>
            </a:r>
          </a:p>
          <a:p>
            <a:pPr>
              <a:buNone/>
            </a:pPr>
            <a:endParaRPr lang="en-US" dirty="0"/>
          </a:p>
          <a:p>
            <a:pPr>
              <a:buNone/>
            </a:pPr>
            <a:r>
              <a:rPr lang="en-US" dirty="0"/>
              <a:t>From this email, you can:</a:t>
            </a:r>
          </a:p>
          <a:p>
            <a:pPr marL="285750" indent="-285750">
              <a:buFont typeface="Arial" panose="020B0604020202020204" pitchFamily="34" charset="0"/>
              <a:buChar char="•"/>
            </a:pPr>
            <a:r>
              <a:rPr lang="en-US" b="1" dirty="0"/>
              <a:t>View</a:t>
            </a:r>
            <a:r>
              <a:rPr lang="en-US" dirty="0"/>
              <a:t> – Open Coupa to review the document.</a:t>
            </a:r>
          </a:p>
          <a:p>
            <a:pPr marL="285750" indent="-285750">
              <a:buFont typeface="Arial" panose="020B0604020202020204" pitchFamily="34" charset="0"/>
              <a:buChar char="•"/>
            </a:pPr>
            <a:r>
              <a:rPr lang="en-US" b="1" dirty="0"/>
              <a:t>Approve</a:t>
            </a:r>
            <a:r>
              <a:rPr lang="en-US" dirty="0"/>
              <a:t> – Open an email to approve the request.</a:t>
            </a:r>
          </a:p>
          <a:p>
            <a:pPr marL="285750" indent="-285750">
              <a:buFont typeface="Arial" panose="020B0604020202020204" pitchFamily="34" charset="0"/>
              <a:buChar char="•"/>
            </a:pPr>
            <a:r>
              <a:rPr lang="en-US" b="1" dirty="0"/>
              <a:t>Reject</a:t>
            </a:r>
            <a:r>
              <a:rPr lang="en-US" dirty="0"/>
              <a:t> – Open an email to reject the request (a comment is required).</a:t>
            </a:r>
          </a:p>
          <a:p>
            <a:pPr marL="285750" indent="-285750">
              <a:buFont typeface="Arial" panose="020B0604020202020204" pitchFamily="34" charset="0"/>
              <a:buChar char="•"/>
            </a:pPr>
            <a:endParaRPr lang="en-US" dirty="0"/>
          </a:p>
          <a:p>
            <a:r>
              <a:rPr lang="en-US" dirty="0"/>
              <a:t>The </a:t>
            </a:r>
            <a:r>
              <a:rPr lang="en-US" b="1" dirty="0"/>
              <a:t>approval chain</a:t>
            </a:r>
            <a:r>
              <a:rPr lang="en-US" dirty="0"/>
              <a:t> is also visible within the email notification, so you can see who has already approved the request and who it is currently assigned to. </a:t>
            </a:r>
          </a:p>
        </p:txBody>
      </p:sp>
    </p:spTree>
    <p:extLst>
      <p:ext uri="{BB962C8B-B14F-4D97-AF65-F5344CB8AC3E}">
        <p14:creationId xmlns:p14="http://schemas.microsoft.com/office/powerpoint/2010/main" val="712057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E26A5C-FB8B-C449-5BB5-8AA1DB5D2A70}"/>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1FA23A7D-0C4A-D06F-1C02-CAAA0352F0FD}"/>
              </a:ext>
            </a:extLst>
          </p:cNvPr>
          <p:cNvSpPr txBox="1">
            <a:spLocks/>
          </p:cNvSpPr>
          <p:nvPr/>
        </p:nvSpPr>
        <p:spPr>
          <a:xfrm>
            <a:off x="252436" y="1367502"/>
            <a:ext cx="11687126" cy="1367386"/>
          </a:xfrm>
          <a:prstGeom prst="rect">
            <a:avLst/>
          </a:prstGeom>
          <a:solidFill>
            <a:schemeClr val="bg1"/>
          </a:solidFill>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AU">
                <a:solidFill>
                  <a:schemeClr val="bg1"/>
                </a:solidFill>
              </a:rPr>
              <a:t>123	</a:t>
            </a:r>
            <a:endParaRPr lang="en-AU" dirty="0">
              <a:solidFill>
                <a:schemeClr val="bg1"/>
              </a:solidFill>
            </a:endParaRPr>
          </a:p>
        </p:txBody>
      </p:sp>
      <p:sp>
        <p:nvSpPr>
          <p:cNvPr id="2" name="Title 1">
            <a:extLst>
              <a:ext uri="{FF2B5EF4-FFF2-40B4-BE49-F238E27FC236}">
                <a16:creationId xmlns:a16="http://schemas.microsoft.com/office/drawing/2014/main" id="{A070E57B-03E3-B483-FEDF-10D31B98FC73}"/>
              </a:ext>
            </a:extLst>
          </p:cNvPr>
          <p:cNvSpPr>
            <a:spLocks noGrp="1"/>
          </p:cNvSpPr>
          <p:nvPr>
            <p:ph type="title"/>
          </p:nvPr>
        </p:nvSpPr>
        <p:spPr>
          <a:xfrm>
            <a:off x="376517" y="304524"/>
            <a:ext cx="6421073" cy="753026"/>
          </a:xfrm>
        </p:spPr>
        <p:txBody>
          <a:bodyPr>
            <a:normAutofit/>
          </a:bodyPr>
          <a:lstStyle/>
          <a:p>
            <a:r>
              <a:rPr lang="en-US" sz="2600" b="1" dirty="0">
                <a:latin typeface="Grandview" panose="020B0502040204020203" pitchFamily="34" charset="0"/>
              </a:rPr>
              <a:t>APPROVAL VIA EMAIL</a:t>
            </a:r>
            <a:endParaRPr lang="en-AU" sz="2600" b="1" dirty="0">
              <a:latin typeface="Grandview" panose="020B0502040204020203" pitchFamily="34" charset="0"/>
            </a:endParaRPr>
          </a:p>
        </p:txBody>
      </p:sp>
      <p:sp>
        <p:nvSpPr>
          <p:cNvPr id="4" name="Footer Placeholder 3">
            <a:extLst>
              <a:ext uri="{FF2B5EF4-FFF2-40B4-BE49-F238E27FC236}">
                <a16:creationId xmlns:a16="http://schemas.microsoft.com/office/drawing/2014/main" id="{599E445F-2EF3-849E-D8DA-33605552C614}"/>
              </a:ext>
            </a:extLst>
          </p:cNvPr>
          <p:cNvSpPr>
            <a:spLocks noGrp="1"/>
          </p:cNvSpPr>
          <p:nvPr>
            <p:ph type="ftr" sz="quarter" idx="11"/>
          </p:nvPr>
        </p:nvSpPr>
        <p:spPr/>
        <p:txBody>
          <a:bodyPr/>
          <a:lstStyle/>
          <a:p>
            <a:r>
              <a:rPr lang="en-AU" dirty="0"/>
              <a:t>COUPA Requisitioner training</a:t>
            </a:r>
          </a:p>
        </p:txBody>
      </p:sp>
      <p:sp>
        <p:nvSpPr>
          <p:cNvPr id="5" name="Slide Number Placeholder 4">
            <a:extLst>
              <a:ext uri="{FF2B5EF4-FFF2-40B4-BE49-F238E27FC236}">
                <a16:creationId xmlns:a16="http://schemas.microsoft.com/office/drawing/2014/main" id="{A11DB84E-78ED-C695-07B7-F63C170EE4D8}"/>
              </a:ext>
            </a:extLst>
          </p:cNvPr>
          <p:cNvSpPr>
            <a:spLocks noGrp="1"/>
          </p:cNvSpPr>
          <p:nvPr>
            <p:ph type="sldNum" sz="quarter" idx="12"/>
          </p:nvPr>
        </p:nvSpPr>
        <p:spPr/>
        <p:txBody>
          <a:bodyPr/>
          <a:lstStyle/>
          <a:p>
            <a:fld id="{B3D751ED-F8FC-4C3B-A33F-9E44EE7CD762}" type="slidenum">
              <a:rPr lang="en-AU" smtClean="0"/>
              <a:t>7</a:t>
            </a:fld>
            <a:endParaRPr lang="en-AU"/>
          </a:p>
        </p:txBody>
      </p:sp>
      <p:cxnSp>
        <p:nvCxnSpPr>
          <p:cNvPr id="7" name="Straight Connector 6">
            <a:extLst>
              <a:ext uri="{FF2B5EF4-FFF2-40B4-BE49-F238E27FC236}">
                <a16:creationId xmlns:a16="http://schemas.microsoft.com/office/drawing/2014/main" id="{FF36EA41-4B74-C5D7-DA63-5FA861B5FA16}"/>
              </a:ext>
            </a:extLst>
          </p:cNvPr>
          <p:cNvCxnSpPr/>
          <p:nvPr/>
        </p:nvCxnSpPr>
        <p:spPr>
          <a:xfrm>
            <a:off x="376518" y="1057550"/>
            <a:ext cx="11403106" cy="0"/>
          </a:xfrm>
          <a:prstGeom prst="line">
            <a:avLst/>
          </a:prstGeom>
          <a:ln w="76200"/>
        </p:spPr>
        <p:style>
          <a:lnRef idx="3">
            <a:schemeClr val="accent1"/>
          </a:lnRef>
          <a:fillRef idx="0">
            <a:schemeClr val="accent1"/>
          </a:fillRef>
          <a:effectRef idx="2">
            <a:schemeClr val="accent1"/>
          </a:effectRef>
          <a:fontRef idx="minor">
            <a:schemeClr val="tx1"/>
          </a:fontRef>
        </p:style>
      </p:cxnSp>
      <p:pic>
        <p:nvPicPr>
          <p:cNvPr id="8" name="Picture 7" descr="A blue letter t on a black background&#10;&#10;AI-generated content may be incorrect.">
            <a:extLst>
              <a:ext uri="{FF2B5EF4-FFF2-40B4-BE49-F238E27FC236}">
                <a16:creationId xmlns:a16="http://schemas.microsoft.com/office/drawing/2014/main" id="{1A9B2EBD-ACCC-E6AE-15C8-6AB7928E0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8872" y="416859"/>
            <a:ext cx="3390752" cy="550997"/>
          </a:xfrm>
          <a:prstGeom prst="rect">
            <a:avLst/>
          </a:prstGeom>
        </p:spPr>
      </p:pic>
      <p:pic>
        <p:nvPicPr>
          <p:cNvPr id="13" name="Picture 12">
            <a:extLst>
              <a:ext uri="{FF2B5EF4-FFF2-40B4-BE49-F238E27FC236}">
                <a16:creationId xmlns:a16="http://schemas.microsoft.com/office/drawing/2014/main" id="{BFE121A3-9329-7048-EF90-22E008C84542}"/>
              </a:ext>
            </a:extLst>
          </p:cNvPr>
          <p:cNvPicPr>
            <a:picLocks noChangeAspect="1"/>
          </p:cNvPicPr>
          <p:nvPr/>
        </p:nvPicPr>
        <p:blipFill>
          <a:blip r:embed="rId3"/>
          <a:stretch>
            <a:fillRect/>
          </a:stretch>
        </p:blipFill>
        <p:spPr>
          <a:xfrm>
            <a:off x="376517" y="1147244"/>
            <a:ext cx="5753111" cy="2459839"/>
          </a:xfrm>
          <a:prstGeom prst="rect">
            <a:avLst/>
          </a:prstGeom>
        </p:spPr>
      </p:pic>
      <p:pic>
        <p:nvPicPr>
          <p:cNvPr id="15" name="Picture 14">
            <a:extLst>
              <a:ext uri="{FF2B5EF4-FFF2-40B4-BE49-F238E27FC236}">
                <a16:creationId xmlns:a16="http://schemas.microsoft.com/office/drawing/2014/main" id="{9D10F16E-6CDA-3096-2CE1-9408647D6911}"/>
              </a:ext>
            </a:extLst>
          </p:cNvPr>
          <p:cNvPicPr>
            <a:picLocks noChangeAspect="1"/>
          </p:cNvPicPr>
          <p:nvPr/>
        </p:nvPicPr>
        <p:blipFill>
          <a:blip r:embed="rId4"/>
          <a:stretch>
            <a:fillRect/>
          </a:stretch>
        </p:blipFill>
        <p:spPr>
          <a:xfrm>
            <a:off x="376517" y="3741627"/>
            <a:ext cx="5777372" cy="2476017"/>
          </a:xfrm>
          <a:prstGeom prst="rect">
            <a:avLst/>
          </a:prstGeom>
        </p:spPr>
      </p:pic>
      <p:sp>
        <p:nvSpPr>
          <p:cNvPr id="10" name="TextBox 9">
            <a:extLst>
              <a:ext uri="{FF2B5EF4-FFF2-40B4-BE49-F238E27FC236}">
                <a16:creationId xmlns:a16="http://schemas.microsoft.com/office/drawing/2014/main" id="{7A935291-F002-11F2-9548-2D5B280C9416}"/>
              </a:ext>
            </a:extLst>
          </p:cNvPr>
          <p:cNvSpPr txBox="1"/>
          <p:nvPr/>
        </p:nvSpPr>
        <p:spPr>
          <a:xfrm>
            <a:off x="6313827" y="1980372"/>
            <a:ext cx="5625735" cy="2308324"/>
          </a:xfrm>
          <a:prstGeom prst="rect">
            <a:avLst/>
          </a:prstGeom>
          <a:noFill/>
        </p:spPr>
        <p:txBody>
          <a:bodyPr wrap="square">
            <a:spAutoFit/>
          </a:bodyPr>
          <a:lstStyle/>
          <a:p>
            <a:r>
              <a:rPr lang="en-US" dirty="0"/>
              <a:t>Additional details about the requisition or invoice are included in the email notification, so you </a:t>
            </a:r>
            <a:r>
              <a:rPr lang="en-US" b="1" dirty="0"/>
              <a:t>don’t need to open Coupa</a:t>
            </a:r>
            <a:r>
              <a:rPr lang="en-US" dirty="0"/>
              <a:t> to review them. </a:t>
            </a:r>
          </a:p>
          <a:p>
            <a:endParaRPr lang="en-US" dirty="0"/>
          </a:p>
          <a:p>
            <a:r>
              <a:rPr lang="en-US" dirty="0"/>
              <a:t>Key information such as </a:t>
            </a:r>
            <a:r>
              <a:rPr lang="en-US" b="1" dirty="0"/>
              <a:t>line items, billing details, and shipping information</a:t>
            </a:r>
            <a:r>
              <a:rPr lang="en-US" dirty="0"/>
              <a:t> is readily available, allowing you to make an informed decision on whether to </a:t>
            </a:r>
            <a:r>
              <a:rPr lang="en-US" b="1" dirty="0"/>
              <a:t>approve or reject</a:t>
            </a:r>
            <a:r>
              <a:rPr lang="en-US" dirty="0"/>
              <a:t> the request without navigating into the system.</a:t>
            </a:r>
            <a:endParaRPr lang="en-AU" dirty="0"/>
          </a:p>
        </p:txBody>
      </p:sp>
    </p:spTree>
    <p:extLst>
      <p:ext uri="{BB962C8B-B14F-4D97-AF65-F5344CB8AC3E}">
        <p14:creationId xmlns:p14="http://schemas.microsoft.com/office/powerpoint/2010/main" val="3121552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A9CF08-3E34-D9FA-03DF-4EE8639D77D4}"/>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E013D025-98A9-8740-5C19-8C06574D179D}"/>
              </a:ext>
            </a:extLst>
          </p:cNvPr>
          <p:cNvSpPr txBox="1">
            <a:spLocks/>
          </p:cNvSpPr>
          <p:nvPr/>
        </p:nvSpPr>
        <p:spPr>
          <a:xfrm>
            <a:off x="252436" y="1367502"/>
            <a:ext cx="11687126" cy="1367386"/>
          </a:xfrm>
          <a:prstGeom prst="rect">
            <a:avLst/>
          </a:prstGeom>
          <a:solidFill>
            <a:schemeClr val="bg1"/>
          </a:solidFill>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AU">
                <a:solidFill>
                  <a:schemeClr val="bg1"/>
                </a:solidFill>
              </a:rPr>
              <a:t>123	</a:t>
            </a:r>
            <a:endParaRPr lang="en-AU" dirty="0">
              <a:solidFill>
                <a:schemeClr val="bg1"/>
              </a:solidFill>
            </a:endParaRPr>
          </a:p>
        </p:txBody>
      </p:sp>
      <p:sp>
        <p:nvSpPr>
          <p:cNvPr id="2" name="Title 1">
            <a:extLst>
              <a:ext uri="{FF2B5EF4-FFF2-40B4-BE49-F238E27FC236}">
                <a16:creationId xmlns:a16="http://schemas.microsoft.com/office/drawing/2014/main" id="{45DFF89D-91B5-D0E0-A6D6-6EC701D103A5}"/>
              </a:ext>
            </a:extLst>
          </p:cNvPr>
          <p:cNvSpPr>
            <a:spLocks noGrp="1"/>
          </p:cNvSpPr>
          <p:nvPr>
            <p:ph type="title"/>
          </p:nvPr>
        </p:nvSpPr>
        <p:spPr>
          <a:xfrm>
            <a:off x="376517" y="304524"/>
            <a:ext cx="6421073" cy="753026"/>
          </a:xfrm>
        </p:spPr>
        <p:txBody>
          <a:bodyPr>
            <a:normAutofit/>
          </a:bodyPr>
          <a:lstStyle/>
          <a:p>
            <a:r>
              <a:rPr lang="en-US" sz="2600" b="1" dirty="0">
                <a:latin typeface="Grandview" panose="020B0502040204020203" pitchFamily="34" charset="0"/>
              </a:rPr>
              <a:t>APPROVAL VIA MOBILE</a:t>
            </a:r>
            <a:endParaRPr lang="en-AU" sz="2600" b="1" dirty="0">
              <a:latin typeface="Grandview" panose="020B0502040204020203" pitchFamily="34" charset="0"/>
            </a:endParaRPr>
          </a:p>
        </p:txBody>
      </p:sp>
      <p:sp>
        <p:nvSpPr>
          <p:cNvPr id="4" name="Footer Placeholder 3">
            <a:extLst>
              <a:ext uri="{FF2B5EF4-FFF2-40B4-BE49-F238E27FC236}">
                <a16:creationId xmlns:a16="http://schemas.microsoft.com/office/drawing/2014/main" id="{96A81D21-66DF-57B6-B125-D98F3AC553C8}"/>
              </a:ext>
            </a:extLst>
          </p:cNvPr>
          <p:cNvSpPr>
            <a:spLocks noGrp="1"/>
          </p:cNvSpPr>
          <p:nvPr>
            <p:ph type="ftr" sz="quarter" idx="11"/>
          </p:nvPr>
        </p:nvSpPr>
        <p:spPr/>
        <p:txBody>
          <a:bodyPr/>
          <a:lstStyle/>
          <a:p>
            <a:r>
              <a:rPr lang="en-AU" dirty="0"/>
              <a:t>COUPA Requisitioner training</a:t>
            </a:r>
          </a:p>
        </p:txBody>
      </p:sp>
      <p:sp>
        <p:nvSpPr>
          <p:cNvPr id="5" name="Slide Number Placeholder 4">
            <a:extLst>
              <a:ext uri="{FF2B5EF4-FFF2-40B4-BE49-F238E27FC236}">
                <a16:creationId xmlns:a16="http://schemas.microsoft.com/office/drawing/2014/main" id="{D6BBEDF8-3C73-B34D-31DA-5EF789C609B2}"/>
              </a:ext>
            </a:extLst>
          </p:cNvPr>
          <p:cNvSpPr>
            <a:spLocks noGrp="1"/>
          </p:cNvSpPr>
          <p:nvPr>
            <p:ph type="sldNum" sz="quarter" idx="12"/>
          </p:nvPr>
        </p:nvSpPr>
        <p:spPr/>
        <p:txBody>
          <a:bodyPr/>
          <a:lstStyle/>
          <a:p>
            <a:fld id="{B3D751ED-F8FC-4C3B-A33F-9E44EE7CD762}" type="slidenum">
              <a:rPr lang="en-AU" smtClean="0"/>
              <a:t>8</a:t>
            </a:fld>
            <a:endParaRPr lang="en-AU"/>
          </a:p>
        </p:txBody>
      </p:sp>
      <p:cxnSp>
        <p:nvCxnSpPr>
          <p:cNvPr id="7" name="Straight Connector 6">
            <a:extLst>
              <a:ext uri="{FF2B5EF4-FFF2-40B4-BE49-F238E27FC236}">
                <a16:creationId xmlns:a16="http://schemas.microsoft.com/office/drawing/2014/main" id="{04B9850A-E49B-BD41-EF22-7EFD556D2F14}"/>
              </a:ext>
            </a:extLst>
          </p:cNvPr>
          <p:cNvCxnSpPr/>
          <p:nvPr/>
        </p:nvCxnSpPr>
        <p:spPr>
          <a:xfrm>
            <a:off x="376518" y="1057550"/>
            <a:ext cx="11403106" cy="0"/>
          </a:xfrm>
          <a:prstGeom prst="line">
            <a:avLst/>
          </a:prstGeom>
          <a:ln w="76200"/>
        </p:spPr>
        <p:style>
          <a:lnRef idx="3">
            <a:schemeClr val="accent1"/>
          </a:lnRef>
          <a:fillRef idx="0">
            <a:schemeClr val="accent1"/>
          </a:fillRef>
          <a:effectRef idx="2">
            <a:schemeClr val="accent1"/>
          </a:effectRef>
          <a:fontRef idx="minor">
            <a:schemeClr val="tx1"/>
          </a:fontRef>
        </p:style>
      </p:cxnSp>
      <p:pic>
        <p:nvPicPr>
          <p:cNvPr id="8" name="Picture 7" descr="A blue letter t on a black background&#10;&#10;AI-generated content may be incorrect.">
            <a:extLst>
              <a:ext uri="{FF2B5EF4-FFF2-40B4-BE49-F238E27FC236}">
                <a16:creationId xmlns:a16="http://schemas.microsoft.com/office/drawing/2014/main" id="{8DD967E0-BAA0-D3BF-9B61-C1F635B4F9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8872" y="416859"/>
            <a:ext cx="3390752" cy="550997"/>
          </a:xfrm>
          <a:prstGeom prst="rect">
            <a:avLst/>
          </a:prstGeom>
        </p:spPr>
      </p:pic>
      <p:pic>
        <p:nvPicPr>
          <p:cNvPr id="9" name="Picture 8">
            <a:extLst>
              <a:ext uri="{FF2B5EF4-FFF2-40B4-BE49-F238E27FC236}">
                <a16:creationId xmlns:a16="http://schemas.microsoft.com/office/drawing/2014/main" id="{7CB793FC-2237-EB4D-DE19-73B7F91847DF}"/>
              </a:ext>
            </a:extLst>
          </p:cNvPr>
          <p:cNvPicPr>
            <a:picLocks noChangeAspect="1"/>
          </p:cNvPicPr>
          <p:nvPr/>
        </p:nvPicPr>
        <p:blipFill>
          <a:blip r:embed="rId3"/>
          <a:stretch>
            <a:fillRect/>
          </a:stretch>
        </p:blipFill>
        <p:spPr>
          <a:xfrm>
            <a:off x="1788734" y="2166693"/>
            <a:ext cx="8614532" cy="3790848"/>
          </a:xfrm>
          <a:prstGeom prst="rect">
            <a:avLst/>
          </a:prstGeom>
        </p:spPr>
      </p:pic>
      <p:sp>
        <p:nvSpPr>
          <p:cNvPr id="11" name="TextBox 10">
            <a:extLst>
              <a:ext uri="{FF2B5EF4-FFF2-40B4-BE49-F238E27FC236}">
                <a16:creationId xmlns:a16="http://schemas.microsoft.com/office/drawing/2014/main" id="{59C14211-BFDC-770F-2E2B-1F40D9380E7A}"/>
              </a:ext>
            </a:extLst>
          </p:cNvPr>
          <p:cNvSpPr txBox="1"/>
          <p:nvPr/>
        </p:nvSpPr>
        <p:spPr>
          <a:xfrm>
            <a:off x="252436" y="1210411"/>
            <a:ext cx="11527188" cy="646331"/>
          </a:xfrm>
          <a:prstGeom prst="rect">
            <a:avLst/>
          </a:prstGeom>
          <a:noFill/>
        </p:spPr>
        <p:txBody>
          <a:bodyPr wrap="square">
            <a:spAutoFit/>
          </a:bodyPr>
          <a:lstStyle/>
          <a:p>
            <a:pPr>
              <a:buNone/>
            </a:pPr>
            <a:r>
              <a:rPr lang="en-US" dirty="0"/>
              <a:t>Download the </a:t>
            </a:r>
            <a:r>
              <a:rPr lang="en-US" b="1" dirty="0"/>
              <a:t>Coupa</a:t>
            </a:r>
            <a:r>
              <a:rPr lang="en-US" dirty="0"/>
              <a:t> app from your </a:t>
            </a:r>
            <a:r>
              <a:rPr lang="en-US" b="1" dirty="0"/>
              <a:t>mobile app store</a:t>
            </a:r>
            <a:r>
              <a:rPr lang="en-US" dirty="0"/>
              <a:t>, whether it's the </a:t>
            </a:r>
            <a:r>
              <a:rPr lang="en-US" b="1" dirty="0"/>
              <a:t>iPhone App Store</a:t>
            </a:r>
            <a:r>
              <a:rPr lang="en-US" dirty="0"/>
              <a:t> or </a:t>
            </a:r>
            <a:r>
              <a:rPr lang="en-US" b="1" dirty="0"/>
              <a:t>Google Play Store</a:t>
            </a:r>
            <a:r>
              <a:rPr lang="en-US" dirty="0"/>
              <a:t>.</a:t>
            </a:r>
          </a:p>
          <a:p>
            <a:r>
              <a:rPr lang="en-US" dirty="0"/>
              <a:t>Once installed, enter the </a:t>
            </a:r>
            <a:r>
              <a:rPr lang="en-US" b="1" dirty="0"/>
              <a:t>relevant Coupa instance name</a:t>
            </a:r>
            <a:r>
              <a:rPr lang="en-US" dirty="0"/>
              <a:t>, '</a:t>
            </a:r>
            <a:r>
              <a:rPr lang="en-US" b="1" dirty="0"/>
              <a:t>DHG</a:t>
            </a:r>
            <a:r>
              <a:rPr lang="en-US" dirty="0"/>
              <a:t>,' and click </a:t>
            </a:r>
            <a:r>
              <a:rPr lang="en-US" b="1" dirty="0"/>
              <a:t>Next</a:t>
            </a:r>
            <a:r>
              <a:rPr lang="en-US" dirty="0"/>
              <a:t> to proceed.</a:t>
            </a:r>
          </a:p>
        </p:txBody>
      </p:sp>
    </p:spTree>
    <p:extLst>
      <p:ext uri="{BB962C8B-B14F-4D97-AF65-F5344CB8AC3E}">
        <p14:creationId xmlns:p14="http://schemas.microsoft.com/office/powerpoint/2010/main" val="1252324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35178F-3AEE-332D-360D-D9E38BF88FEC}"/>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40276743-91B9-66ED-56EF-046EA0A1C580}"/>
              </a:ext>
            </a:extLst>
          </p:cNvPr>
          <p:cNvSpPr txBox="1">
            <a:spLocks/>
          </p:cNvSpPr>
          <p:nvPr/>
        </p:nvSpPr>
        <p:spPr>
          <a:xfrm>
            <a:off x="252436" y="1367502"/>
            <a:ext cx="11687126" cy="1367386"/>
          </a:xfrm>
          <a:prstGeom prst="rect">
            <a:avLst/>
          </a:prstGeom>
          <a:solidFill>
            <a:schemeClr val="bg1"/>
          </a:solidFill>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AU">
                <a:solidFill>
                  <a:schemeClr val="bg1"/>
                </a:solidFill>
              </a:rPr>
              <a:t>123	</a:t>
            </a:r>
            <a:endParaRPr lang="en-AU" dirty="0">
              <a:solidFill>
                <a:schemeClr val="bg1"/>
              </a:solidFill>
            </a:endParaRPr>
          </a:p>
        </p:txBody>
      </p:sp>
      <p:sp>
        <p:nvSpPr>
          <p:cNvPr id="2" name="Title 1">
            <a:extLst>
              <a:ext uri="{FF2B5EF4-FFF2-40B4-BE49-F238E27FC236}">
                <a16:creationId xmlns:a16="http://schemas.microsoft.com/office/drawing/2014/main" id="{CE5351E7-38D9-B5D2-DD6B-C6FF92A3BE38}"/>
              </a:ext>
            </a:extLst>
          </p:cNvPr>
          <p:cNvSpPr>
            <a:spLocks noGrp="1"/>
          </p:cNvSpPr>
          <p:nvPr>
            <p:ph type="title"/>
          </p:nvPr>
        </p:nvSpPr>
        <p:spPr>
          <a:xfrm>
            <a:off x="376517" y="304524"/>
            <a:ext cx="6421073" cy="753026"/>
          </a:xfrm>
        </p:spPr>
        <p:txBody>
          <a:bodyPr>
            <a:normAutofit/>
          </a:bodyPr>
          <a:lstStyle/>
          <a:p>
            <a:r>
              <a:rPr lang="en-US" sz="2600" b="1" dirty="0">
                <a:latin typeface="Grandview" panose="020B0502040204020203" pitchFamily="34" charset="0"/>
              </a:rPr>
              <a:t>APPROVAL VIA MOBILE</a:t>
            </a:r>
            <a:endParaRPr lang="en-AU" sz="2600" b="1" dirty="0">
              <a:latin typeface="Grandview" panose="020B0502040204020203" pitchFamily="34" charset="0"/>
            </a:endParaRPr>
          </a:p>
        </p:txBody>
      </p:sp>
      <p:sp>
        <p:nvSpPr>
          <p:cNvPr id="4" name="Footer Placeholder 3">
            <a:extLst>
              <a:ext uri="{FF2B5EF4-FFF2-40B4-BE49-F238E27FC236}">
                <a16:creationId xmlns:a16="http://schemas.microsoft.com/office/drawing/2014/main" id="{C090F518-C14C-E20E-13ED-0FE006C21538}"/>
              </a:ext>
            </a:extLst>
          </p:cNvPr>
          <p:cNvSpPr>
            <a:spLocks noGrp="1"/>
          </p:cNvSpPr>
          <p:nvPr>
            <p:ph type="ftr" sz="quarter" idx="11"/>
          </p:nvPr>
        </p:nvSpPr>
        <p:spPr/>
        <p:txBody>
          <a:bodyPr/>
          <a:lstStyle/>
          <a:p>
            <a:r>
              <a:rPr lang="en-AU" dirty="0"/>
              <a:t>COUPA Requisitioner training</a:t>
            </a:r>
          </a:p>
        </p:txBody>
      </p:sp>
      <p:sp>
        <p:nvSpPr>
          <p:cNvPr id="5" name="Slide Number Placeholder 4">
            <a:extLst>
              <a:ext uri="{FF2B5EF4-FFF2-40B4-BE49-F238E27FC236}">
                <a16:creationId xmlns:a16="http://schemas.microsoft.com/office/drawing/2014/main" id="{A53BCB72-5DE6-970B-E3E5-33CC57F2D760}"/>
              </a:ext>
            </a:extLst>
          </p:cNvPr>
          <p:cNvSpPr>
            <a:spLocks noGrp="1"/>
          </p:cNvSpPr>
          <p:nvPr>
            <p:ph type="sldNum" sz="quarter" idx="12"/>
          </p:nvPr>
        </p:nvSpPr>
        <p:spPr/>
        <p:txBody>
          <a:bodyPr/>
          <a:lstStyle/>
          <a:p>
            <a:fld id="{B3D751ED-F8FC-4C3B-A33F-9E44EE7CD762}" type="slidenum">
              <a:rPr lang="en-AU" smtClean="0"/>
              <a:t>9</a:t>
            </a:fld>
            <a:endParaRPr lang="en-AU"/>
          </a:p>
        </p:txBody>
      </p:sp>
      <p:cxnSp>
        <p:nvCxnSpPr>
          <p:cNvPr id="7" name="Straight Connector 6">
            <a:extLst>
              <a:ext uri="{FF2B5EF4-FFF2-40B4-BE49-F238E27FC236}">
                <a16:creationId xmlns:a16="http://schemas.microsoft.com/office/drawing/2014/main" id="{E14A0C6F-5337-FDE2-765F-EBCD4F225E6D}"/>
              </a:ext>
            </a:extLst>
          </p:cNvPr>
          <p:cNvCxnSpPr/>
          <p:nvPr/>
        </p:nvCxnSpPr>
        <p:spPr>
          <a:xfrm>
            <a:off x="376518" y="1057550"/>
            <a:ext cx="11403106" cy="0"/>
          </a:xfrm>
          <a:prstGeom prst="line">
            <a:avLst/>
          </a:prstGeom>
          <a:ln w="76200"/>
        </p:spPr>
        <p:style>
          <a:lnRef idx="3">
            <a:schemeClr val="accent1"/>
          </a:lnRef>
          <a:fillRef idx="0">
            <a:schemeClr val="accent1"/>
          </a:fillRef>
          <a:effectRef idx="2">
            <a:schemeClr val="accent1"/>
          </a:effectRef>
          <a:fontRef idx="minor">
            <a:schemeClr val="tx1"/>
          </a:fontRef>
        </p:style>
      </p:cxnSp>
      <p:pic>
        <p:nvPicPr>
          <p:cNvPr id="8" name="Picture 7" descr="A blue letter t on a black background&#10;&#10;AI-generated content may be incorrect.">
            <a:extLst>
              <a:ext uri="{FF2B5EF4-FFF2-40B4-BE49-F238E27FC236}">
                <a16:creationId xmlns:a16="http://schemas.microsoft.com/office/drawing/2014/main" id="{C250260A-4F75-A9FE-54F7-BDC389972D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8872" y="416859"/>
            <a:ext cx="3390752" cy="550997"/>
          </a:xfrm>
          <a:prstGeom prst="rect">
            <a:avLst/>
          </a:prstGeom>
        </p:spPr>
      </p:pic>
      <p:pic>
        <p:nvPicPr>
          <p:cNvPr id="9" name="Picture 8">
            <a:extLst>
              <a:ext uri="{FF2B5EF4-FFF2-40B4-BE49-F238E27FC236}">
                <a16:creationId xmlns:a16="http://schemas.microsoft.com/office/drawing/2014/main" id="{5C4C4910-44C5-1AD1-39A5-848E3E4DBFE4}"/>
              </a:ext>
            </a:extLst>
          </p:cNvPr>
          <p:cNvPicPr>
            <a:picLocks noChangeAspect="1"/>
          </p:cNvPicPr>
          <p:nvPr/>
        </p:nvPicPr>
        <p:blipFill>
          <a:blip r:embed="rId3"/>
          <a:stretch>
            <a:fillRect/>
          </a:stretch>
        </p:blipFill>
        <p:spPr>
          <a:xfrm>
            <a:off x="1640541" y="2702241"/>
            <a:ext cx="8875059" cy="3263875"/>
          </a:xfrm>
          <a:prstGeom prst="rect">
            <a:avLst/>
          </a:prstGeom>
        </p:spPr>
      </p:pic>
      <p:sp>
        <p:nvSpPr>
          <p:cNvPr id="11" name="TextBox 10">
            <a:extLst>
              <a:ext uri="{FF2B5EF4-FFF2-40B4-BE49-F238E27FC236}">
                <a16:creationId xmlns:a16="http://schemas.microsoft.com/office/drawing/2014/main" id="{299AF0B2-2096-B0A2-F749-48F81E7BEB33}"/>
              </a:ext>
            </a:extLst>
          </p:cNvPr>
          <p:cNvSpPr txBox="1"/>
          <p:nvPr/>
        </p:nvSpPr>
        <p:spPr>
          <a:xfrm>
            <a:off x="376516" y="1160350"/>
            <a:ext cx="11563045" cy="1384995"/>
          </a:xfrm>
          <a:prstGeom prst="rect">
            <a:avLst/>
          </a:prstGeom>
          <a:noFill/>
        </p:spPr>
        <p:txBody>
          <a:bodyPr wrap="square">
            <a:spAutoFit/>
          </a:bodyPr>
          <a:lstStyle/>
          <a:p>
            <a:pPr>
              <a:buNone/>
            </a:pPr>
            <a:r>
              <a:rPr lang="en-US" sz="1400" dirty="0"/>
              <a:t>To approve or reject a request using the </a:t>
            </a:r>
            <a:r>
              <a:rPr lang="en-US" sz="1400" b="1" dirty="0"/>
              <a:t>Coupa mobile app</a:t>
            </a:r>
            <a:r>
              <a:rPr lang="en-US" sz="1400" dirty="0"/>
              <a:t>, follow these steps:</a:t>
            </a:r>
          </a:p>
          <a:p>
            <a:pPr marL="342900" indent="-342900">
              <a:buFont typeface="+mj-lt"/>
              <a:buAutoNum type="arabicPeriod"/>
            </a:pPr>
            <a:r>
              <a:rPr lang="en-US" sz="1400" dirty="0"/>
              <a:t>Open the </a:t>
            </a:r>
            <a:r>
              <a:rPr lang="en-US" sz="1400" b="1" dirty="0"/>
              <a:t>Coupa mobile app</a:t>
            </a:r>
            <a:r>
              <a:rPr lang="en-US" sz="1400" dirty="0"/>
              <a:t> and navigate to the </a:t>
            </a:r>
            <a:r>
              <a:rPr lang="en-US" sz="1400" b="1" dirty="0"/>
              <a:t>Approve</a:t>
            </a:r>
            <a:r>
              <a:rPr lang="en-US" sz="1400" dirty="0"/>
              <a:t> section.</a:t>
            </a:r>
          </a:p>
          <a:p>
            <a:pPr marL="342900" indent="-342900">
              <a:buFont typeface="+mj-lt"/>
              <a:buAutoNum type="arabicPeriod"/>
            </a:pPr>
            <a:r>
              <a:rPr lang="en-US" sz="1400" dirty="0"/>
              <a:t>Locate and select the </a:t>
            </a:r>
            <a:r>
              <a:rPr lang="en-US" sz="1400" b="1" dirty="0"/>
              <a:t>relevant requisition or invoice</a:t>
            </a:r>
            <a:r>
              <a:rPr lang="en-US" sz="1400" dirty="0"/>
              <a:t> that requires your approval.</a:t>
            </a:r>
          </a:p>
          <a:p>
            <a:pPr marL="342900" indent="-342900">
              <a:buFont typeface="+mj-lt"/>
              <a:buAutoNum type="arabicPeriod"/>
            </a:pPr>
            <a:r>
              <a:rPr lang="en-US" sz="1400" dirty="0"/>
              <a:t>Choose from the available options: </a:t>
            </a:r>
            <a:r>
              <a:rPr lang="en-US" sz="1400" b="1" dirty="0"/>
              <a:t>Hold, Reject, or Approve</a:t>
            </a:r>
            <a:r>
              <a:rPr lang="en-US" sz="1400" dirty="0"/>
              <a:t>.</a:t>
            </a:r>
          </a:p>
          <a:p>
            <a:pPr marL="342900" indent="-342900">
              <a:buFont typeface="+mj-lt"/>
              <a:buAutoNum type="arabicPeriod"/>
            </a:pPr>
            <a:r>
              <a:rPr lang="en-US" sz="1400" dirty="0"/>
              <a:t>If needed, add a </a:t>
            </a:r>
            <a:r>
              <a:rPr lang="en-US" sz="1400" b="1" dirty="0"/>
              <a:t>comment</a:t>
            </a:r>
            <a:r>
              <a:rPr lang="en-US" sz="1400" dirty="0"/>
              <a:t> before finalizing your decision, then click </a:t>
            </a:r>
            <a:r>
              <a:rPr lang="en-US" sz="1400" b="1" dirty="0"/>
              <a:t>Approve</a:t>
            </a:r>
            <a:r>
              <a:rPr lang="en-US" sz="1400" dirty="0"/>
              <a:t>.</a:t>
            </a:r>
          </a:p>
          <a:p>
            <a:r>
              <a:rPr lang="en-US" sz="1400" dirty="0"/>
              <a:t>Once submitted, </a:t>
            </a:r>
            <a:r>
              <a:rPr lang="en-US" sz="1400" b="1" dirty="0"/>
              <a:t>Coupa will process the approval or rejection</a:t>
            </a:r>
            <a:r>
              <a:rPr lang="en-US" sz="1400" dirty="0"/>
              <a:t>, and the request will be automatically removed from your </a:t>
            </a:r>
            <a:r>
              <a:rPr lang="en-US" sz="1400" b="1" dirty="0"/>
              <a:t>To-Do List</a:t>
            </a:r>
            <a:r>
              <a:rPr lang="en-US" sz="1400" dirty="0"/>
              <a:t>.</a:t>
            </a:r>
          </a:p>
        </p:txBody>
      </p:sp>
    </p:spTree>
    <p:extLst>
      <p:ext uri="{BB962C8B-B14F-4D97-AF65-F5344CB8AC3E}">
        <p14:creationId xmlns:p14="http://schemas.microsoft.com/office/powerpoint/2010/main" val="2842794996"/>
      </p:ext>
    </p:extLst>
  </p:cSld>
  <p:clrMapOvr>
    <a:masterClrMapping/>
  </p:clrMapOvr>
</p:sld>
</file>

<file path=ppt/theme/theme1.xml><?xml version="1.0" encoding="utf-8"?>
<a:theme xmlns:a="http://schemas.openxmlformats.org/drawingml/2006/main" name="Retrospec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044E8216B267343BB17A19B52693345" ma:contentTypeVersion="15" ma:contentTypeDescription="Create a new document." ma:contentTypeScope="" ma:versionID="04e30368ae68fb15799925ded5aabdee">
  <xsd:schema xmlns:xsd="http://www.w3.org/2001/XMLSchema" xmlns:xs="http://www.w3.org/2001/XMLSchema" xmlns:p="http://schemas.microsoft.com/office/2006/metadata/properties" xmlns:ns2="13341c5c-378f-4ca4-8555-080b8e7cd525" xmlns:ns3="6f9bba4e-8af3-4a3d-a6dd-6418384a2d35" targetNamespace="http://schemas.microsoft.com/office/2006/metadata/properties" ma:root="true" ma:fieldsID="03571609d510e2f08ca5d1249a5c8e0a" ns2:_="" ns3:_="">
    <xsd:import namespace="13341c5c-378f-4ca4-8555-080b8e7cd525"/>
    <xsd:import namespace="6f9bba4e-8af3-4a3d-a6dd-6418384a2d3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UpdatedinOrg51"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341c5c-378f-4ca4-8555-080b8e7cd5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ec80ae97-b346-4a51-8a69-e98ccaed56f4"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UpdatedinOrg51" ma:index="22" nillable="true" ma:displayName="Updated in Org51" ma:default="0" ma:format="Dropdown" ma:internalName="UpdatedinOrg51">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f9bba4e-8af3-4a3d-a6dd-6418384a2d35"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ead77688-6629-4309-abdf-e0e817a15578}" ma:internalName="TaxCatchAll" ma:showField="CatchAllData" ma:web="6f9bba4e-8af3-4a3d-a6dd-6418384a2d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6f9bba4e-8af3-4a3d-a6dd-6418384a2d35" xsi:nil="true"/>
    <lcf76f155ced4ddcb4097134ff3c332f xmlns="13341c5c-378f-4ca4-8555-080b8e7cd525">
      <Terms xmlns="http://schemas.microsoft.com/office/infopath/2007/PartnerControls"/>
    </lcf76f155ced4ddcb4097134ff3c332f>
    <UpdatedinOrg51 xmlns="13341c5c-378f-4ca4-8555-080b8e7cd525">false</UpdatedinOrg51>
  </documentManagement>
</p:properties>
</file>

<file path=customXml/itemProps1.xml><?xml version="1.0" encoding="utf-8"?>
<ds:datastoreItem xmlns:ds="http://schemas.openxmlformats.org/officeDocument/2006/customXml" ds:itemID="{F8487359-27D6-4CAB-8954-DD9731601E43}"/>
</file>

<file path=customXml/itemProps2.xml><?xml version="1.0" encoding="utf-8"?>
<ds:datastoreItem xmlns:ds="http://schemas.openxmlformats.org/officeDocument/2006/customXml" ds:itemID="{7FBCB2F1-60F7-4F5D-8F06-16BFF058D7E3}"/>
</file>

<file path=customXml/itemProps3.xml><?xml version="1.0" encoding="utf-8"?>
<ds:datastoreItem xmlns:ds="http://schemas.openxmlformats.org/officeDocument/2006/customXml" ds:itemID="{73FE479B-CD5E-4F65-B6B3-354F368F19A8}"/>
</file>

<file path=docProps/app.xml><?xml version="1.0" encoding="utf-8"?>
<Properties xmlns="http://schemas.openxmlformats.org/officeDocument/2006/extended-properties" xmlns:vt="http://schemas.openxmlformats.org/officeDocument/2006/docPropsVTypes">
  <Template>Retrospect</Template>
  <TotalTime>498</TotalTime>
  <Words>920</Words>
  <Application>Microsoft Office PowerPoint</Application>
  <PresentationFormat>Widescreen</PresentationFormat>
  <Paragraphs>100</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Aptos</vt:lpstr>
      <vt:lpstr>Arial</vt:lpstr>
      <vt:lpstr>Calibri</vt:lpstr>
      <vt:lpstr>Calibri Light</vt:lpstr>
      <vt:lpstr>Grandview</vt:lpstr>
      <vt:lpstr>Retrospect</vt:lpstr>
      <vt:lpstr>PowerPoint Presentation</vt:lpstr>
      <vt:lpstr>APPROVALS OVERVIEW</vt:lpstr>
      <vt:lpstr>VIEWING APPROVER INFO</vt:lpstr>
      <vt:lpstr>APPROVAL METHODS</vt:lpstr>
      <vt:lpstr>APPROVAL VIA COUPA WEB</vt:lpstr>
      <vt:lpstr>APPROVAL VIA EMAIL</vt:lpstr>
      <vt:lpstr>APPROVAL VIA EMAIL</vt:lpstr>
      <vt:lpstr>APPROVAL VIA MOBILE</vt:lpstr>
      <vt:lpstr>APPROVAL VIA MOBILE</vt:lpstr>
      <vt:lpstr>ADDING APPROVERS</vt:lpstr>
      <vt:lpstr>DELEGATES</vt:lpstr>
      <vt:lpstr>NOTIFICATIONS</vt:lpstr>
      <vt:lpstr>Q&amp;A /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Ian Lai</dc:creator>
  <cp:lastModifiedBy>Ian Lai</cp:lastModifiedBy>
  <cp:revision>1</cp:revision>
  <dcterms:created xsi:type="dcterms:W3CDTF">2025-02-20T06:58:36Z</dcterms:created>
  <dcterms:modified xsi:type="dcterms:W3CDTF">2025-03-11T13:09:24Z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0x0101006044E8216B267343BB17A19B52693345</vt:lpwstr>
  </property>
</Properties>
</file>