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notesMasterIdLst>
    <p:notesMasterId r:id="rId19"/>
  </p:notesMasterIdLst>
  <p:sldIdLst>
    <p:sldId id="256" r:id="rId2"/>
    <p:sldId id="259" r:id="rId3"/>
    <p:sldId id="265" r:id="rId4"/>
    <p:sldId id="266" r:id="rId5"/>
    <p:sldId id="260" r:id="rId6"/>
    <p:sldId id="264" r:id="rId7"/>
    <p:sldId id="261" r:id="rId8"/>
    <p:sldId id="262" r:id="rId9"/>
    <p:sldId id="263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4B5435-B69B-40C3-810F-46640ECE72E1}" v="49" dt="2025-03-10T07:36:58.284"/>
    <p1510:client id="{BAE47940-45E2-4637-9597-0B5E38E22D39}" v="63" dt="2025-03-10T12:44:11.7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876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Relationship Id="rId27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an Lai" userId="43d92a68-c294-4340-9421-dc48ab01a9a7" providerId="ADAL" clId="{BAE47940-45E2-4637-9597-0B5E38E22D39}"/>
    <pc:docChg chg="undo redo custSel addSld delSld modSld sldOrd">
      <pc:chgData name="Ian Lai" userId="43d92a68-c294-4340-9421-dc48ab01a9a7" providerId="ADAL" clId="{BAE47940-45E2-4637-9597-0B5E38E22D39}" dt="2025-03-10T12:47:41.531" v="761" actId="20577"/>
      <pc:docMkLst>
        <pc:docMk/>
      </pc:docMkLst>
      <pc:sldChg chg="delSp modSp add mod setBg delDesignElem">
        <pc:chgData name="Ian Lai" userId="43d92a68-c294-4340-9421-dc48ab01a9a7" providerId="ADAL" clId="{BAE47940-45E2-4637-9597-0B5E38E22D39}" dt="2025-03-10T01:12:56.099" v="55" actId="207"/>
        <pc:sldMkLst>
          <pc:docMk/>
          <pc:sldMk cId="310541442" sldId="256"/>
        </pc:sldMkLst>
        <pc:spChg chg="mod">
          <ac:chgData name="Ian Lai" userId="43d92a68-c294-4340-9421-dc48ab01a9a7" providerId="ADAL" clId="{BAE47940-45E2-4637-9597-0B5E38E22D39}" dt="2025-03-10T01:12:56.099" v="55" actId="207"/>
          <ac:spMkLst>
            <pc:docMk/>
            <pc:sldMk cId="310541442" sldId="256"/>
            <ac:spMk id="6" creationId="{D6108F6C-C77A-3785-7DC1-236F35D9CAB9}"/>
          </ac:spMkLst>
        </pc:spChg>
      </pc:sldChg>
      <pc:sldChg chg="addSp delSp modSp add mod">
        <pc:chgData name="Ian Lai" userId="43d92a68-c294-4340-9421-dc48ab01a9a7" providerId="ADAL" clId="{BAE47940-45E2-4637-9597-0B5E38E22D39}" dt="2025-03-10T01:13:22.921" v="73" actId="20577"/>
        <pc:sldMkLst>
          <pc:docMk/>
          <pc:sldMk cId="914947837" sldId="259"/>
        </pc:sldMkLst>
        <pc:spChg chg="mod">
          <ac:chgData name="Ian Lai" userId="43d92a68-c294-4340-9421-dc48ab01a9a7" providerId="ADAL" clId="{BAE47940-45E2-4637-9597-0B5E38E22D39}" dt="2025-03-04T03:24:54.763" v="24"/>
          <ac:spMkLst>
            <pc:docMk/>
            <pc:sldMk cId="914947837" sldId="259"/>
            <ac:spMk id="2" creationId="{BDD1CB2F-6167-2959-FE73-4886AA4EADED}"/>
          </ac:spMkLst>
        </pc:spChg>
        <pc:spChg chg="mod">
          <ac:chgData name="Ian Lai" userId="43d92a68-c294-4340-9421-dc48ab01a9a7" providerId="ADAL" clId="{BAE47940-45E2-4637-9597-0B5E38E22D39}" dt="2025-03-04T03:25:07.758" v="27"/>
          <ac:spMkLst>
            <pc:docMk/>
            <pc:sldMk cId="914947837" sldId="259"/>
            <ac:spMk id="3" creationId="{04859762-2F10-56A5-5029-8A98AFDBED9B}"/>
          </ac:spMkLst>
        </pc:spChg>
        <pc:spChg chg="mod">
          <ac:chgData name="Ian Lai" userId="43d92a68-c294-4340-9421-dc48ab01a9a7" providerId="ADAL" clId="{BAE47940-45E2-4637-9597-0B5E38E22D39}" dt="2025-03-10T01:13:22.921" v="73" actId="20577"/>
          <ac:spMkLst>
            <pc:docMk/>
            <pc:sldMk cId="914947837" sldId="259"/>
            <ac:spMk id="4" creationId="{58525833-E585-44BC-54D8-13BDB131B63A}"/>
          </ac:spMkLst>
        </pc:spChg>
        <pc:spChg chg="mod">
          <ac:chgData name="Ian Lai" userId="43d92a68-c294-4340-9421-dc48ab01a9a7" providerId="ADAL" clId="{BAE47940-45E2-4637-9597-0B5E38E22D39}" dt="2025-03-04T03:25:07.758" v="27"/>
          <ac:spMkLst>
            <pc:docMk/>
            <pc:sldMk cId="914947837" sldId="259"/>
            <ac:spMk id="5" creationId="{37CCE2DA-677F-697A-2F54-7251156575B2}"/>
          </ac:spMkLst>
        </pc:spChg>
        <pc:cxnChg chg="add del">
          <ac:chgData name="Ian Lai" userId="43d92a68-c294-4340-9421-dc48ab01a9a7" providerId="ADAL" clId="{BAE47940-45E2-4637-9597-0B5E38E22D39}" dt="2025-03-04T03:23:41.684" v="9" actId="478"/>
          <ac:cxnSpMkLst>
            <pc:docMk/>
            <pc:sldMk cId="914947837" sldId="259"/>
            <ac:cxnSpMk id="7" creationId="{A9470345-707A-4505-3F2C-8A3B0289583D}"/>
          </ac:cxnSpMkLst>
        </pc:cxnChg>
      </pc:sldChg>
      <pc:sldChg chg="add del">
        <pc:chgData name="Ian Lai" userId="43d92a68-c294-4340-9421-dc48ab01a9a7" providerId="ADAL" clId="{BAE47940-45E2-4637-9597-0B5E38E22D39}" dt="2025-03-10T01:13:14.445" v="56" actId="47"/>
        <pc:sldMkLst>
          <pc:docMk/>
          <pc:sldMk cId="1957417730" sldId="260"/>
        </pc:sldMkLst>
      </pc:sldChg>
      <pc:sldChg chg="modSp add del mod">
        <pc:chgData name="Ian Lai" userId="43d92a68-c294-4340-9421-dc48ab01a9a7" providerId="ADAL" clId="{BAE47940-45E2-4637-9597-0B5E38E22D39}" dt="2025-03-04T03:25:56.273" v="51" actId="47"/>
        <pc:sldMkLst>
          <pc:docMk/>
          <pc:sldMk cId="2514961659" sldId="260"/>
        </pc:sldMkLst>
      </pc:sldChg>
      <pc:sldChg chg="add del">
        <pc:chgData name="Ian Lai" userId="43d92a68-c294-4340-9421-dc48ab01a9a7" providerId="ADAL" clId="{BAE47940-45E2-4637-9597-0B5E38E22D39}" dt="2025-03-10T01:13:14.445" v="56" actId="47"/>
        <pc:sldMkLst>
          <pc:docMk/>
          <pc:sldMk cId="2044719330" sldId="261"/>
        </pc:sldMkLst>
      </pc:sldChg>
      <pc:sldChg chg="modSp add del mod">
        <pc:chgData name="Ian Lai" userId="43d92a68-c294-4340-9421-dc48ab01a9a7" providerId="ADAL" clId="{BAE47940-45E2-4637-9597-0B5E38E22D39}" dt="2025-03-04T03:25:56.273" v="51" actId="47"/>
        <pc:sldMkLst>
          <pc:docMk/>
          <pc:sldMk cId="4203958053" sldId="261"/>
        </pc:sldMkLst>
      </pc:sldChg>
      <pc:sldChg chg="add del replId">
        <pc:chgData name="Ian Lai" userId="43d92a68-c294-4340-9421-dc48ab01a9a7" providerId="ADAL" clId="{BAE47940-45E2-4637-9597-0B5E38E22D39}" dt="2025-03-10T01:13:14.445" v="56" actId="47"/>
        <pc:sldMkLst>
          <pc:docMk/>
          <pc:sldMk cId="258628690" sldId="262"/>
        </pc:sldMkLst>
      </pc:sldChg>
      <pc:sldChg chg="modSp add del mod replId">
        <pc:chgData name="Ian Lai" userId="43d92a68-c294-4340-9421-dc48ab01a9a7" providerId="ADAL" clId="{BAE47940-45E2-4637-9597-0B5E38E22D39}" dt="2025-03-04T03:25:56.273" v="51" actId="47"/>
        <pc:sldMkLst>
          <pc:docMk/>
          <pc:sldMk cId="2305349850" sldId="262"/>
        </pc:sldMkLst>
      </pc:sldChg>
      <pc:sldChg chg="modSp mod">
        <pc:chgData name="Ian Lai" userId="43d92a68-c294-4340-9421-dc48ab01a9a7" providerId="ADAL" clId="{BAE47940-45E2-4637-9597-0B5E38E22D39}" dt="2025-03-10T12:47:12.749" v="753" actId="20577"/>
        <pc:sldMkLst>
          <pc:docMk/>
          <pc:sldMk cId="3588123880" sldId="267"/>
        </pc:sldMkLst>
        <pc:spChg chg="mod">
          <ac:chgData name="Ian Lai" userId="43d92a68-c294-4340-9421-dc48ab01a9a7" providerId="ADAL" clId="{BAE47940-45E2-4637-9597-0B5E38E22D39}" dt="2025-03-10T12:47:12.749" v="753" actId="20577"/>
          <ac:spMkLst>
            <pc:docMk/>
            <pc:sldMk cId="3588123880" sldId="267"/>
            <ac:spMk id="2" creationId="{F0D57FCE-80D0-02F7-B574-8731A4D464F3}"/>
          </ac:spMkLst>
        </pc:spChg>
      </pc:sldChg>
      <pc:sldChg chg="addSp delSp modSp add mod">
        <pc:chgData name="Ian Lai" userId="43d92a68-c294-4340-9421-dc48ab01a9a7" providerId="ADAL" clId="{BAE47940-45E2-4637-9597-0B5E38E22D39}" dt="2025-03-10T12:47:18.152" v="754" actId="20577"/>
        <pc:sldMkLst>
          <pc:docMk/>
          <pc:sldMk cId="2182022301" sldId="268"/>
        </pc:sldMkLst>
        <pc:spChg chg="mod">
          <ac:chgData name="Ian Lai" userId="43d92a68-c294-4340-9421-dc48ab01a9a7" providerId="ADAL" clId="{BAE47940-45E2-4637-9597-0B5E38E22D39}" dt="2025-03-10T12:47:18.152" v="754" actId="20577"/>
          <ac:spMkLst>
            <pc:docMk/>
            <pc:sldMk cId="2182022301" sldId="268"/>
            <ac:spMk id="2" creationId="{FCE69C4F-3AA5-0C51-89F5-C02146D71E34}"/>
          </ac:spMkLst>
        </pc:spChg>
        <pc:spChg chg="add del">
          <ac:chgData name="Ian Lai" userId="43d92a68-c294-4340-9421-dc48ab01a9a7" providerId="ADAL" clId="{BAE47940-45E2-4637-9597-0B5E38E22D39}" dt="2025-03-10T11:57:41.489" v="100" actId="478"/>
          <ac:spMkLst>
            <pc:docMk/>
            <pc:sldMk cId="2182022301" sldId="268"/>
            <ac:spMk id="6" creationId="{8EF7C19F-7451-2BA8-E6E2-102DFE464349}"/>
          </ac:spMkLst>
        </pc:spChg>
        <pc:spChg chg="del mod">
          <ac:chgData name="Ian Lai" userId="43d92a68-c294-4340-9421-dc48ab01a9a7" providerId="ADAL" clId="{BAE47940-45E2-4637-9597-0B5E38E22D39}" dt="2025-03-10T11:57:55.703" v="103" actId="478"/>
          <ac:spMkLst>
            <pc:docMk/>
            <pc:sldMk cId="2182022301" sldId="268"/>
            <ac:spMk id="14" creationId="{46613A7B-54B0-6507-EDCA-A5DEA36A3E1B}"/>
          </ac:spMkLst>
        </pc:spChg>
        <pc:spChg chg="del">
          <ac:chgData name="Ian Lai" userId="43d92a68-c294-4340-9421-dc48ab01a9a7" providerId="ADAL" clId="{BAE47940-45E2-4637-9597-0B5E38E22D39}" dt="2025-03-10T11:57:43.888" v="101" actId="478"/>
          <ac:spMkLst>
            <pc:docMk/>
            <pc:sldMk cId="2182022301" sldId="268"/>
            <ac:spMk id="15" creationId="{00CFAB03-CA5C-876D-8CC4-69F9FC219E9E}"/>
          </ac:spMkLst>
        </pc:spChg>
        <pc:spChg chg="del">
          <ac:chgData name="Ian Lai" userId="43d92a68-c294-4340-9421-dc48ab01a9a7" providerId="ADAL" clId="{BAE47940-45E2-4637-9597-0B5E38E22D39}" dt="2025-03-10T11:57:39.387" v="98" actId="478"/>
          <ac:spMkLst>
            <pc:docMk/>
            <pc:sldMk cId="2182022301" sldId="268"/>
            <ac:spMk id="16" creationId="{2DE2F9A5-2B1F-2871-8E9C-58C070978C8B}"/>
          </ac:spMkLst>
        </pc:spChg>
        <pc:spChg chg="mod">
          <ac:chgData name="Ian Lai" userId="43d92a68-c294-4340-9421-dc48ab01a9a7" providerId="ADAL" clId="{BAE47940-45E2-4637-9597-0B5E38E22D39}" dt="2025-03-10T12:25:05.689" v="375" actId="20577"/>
          <ac:spMkLst>
            <pc:docMk/>
            <pc:sldMk cId="2182022301" sldId="268"/>
            <ac:spMk id="19" creationId="{182A5E83-3E7A-88C8-DF37-91D5A9E3E904}"/>
          </ac:spMkLst>
        </pc:spChg>
        <pc:picChg chg="add mod">
          <ac:chgData name="Ian Lai" userId="43d92a68-c294-4340-9421-dc48ab01a9a7" providerId="ADAL" clId="{BAE47940-45E2-4637-9597-0B5E38E22D39}" dt="2025-03-10T12:05:32.643" v="112" actId="14100"/>
          <ac:picMkLst>
            <pc:docMk/>
            <pc:sldMk cId="2182022301" sldId="268"/>
            <ac:picMk id="3" creationId="{B90C2C8E-1433-8F08-5501-AF9D47E58038}"/>
          </ac:picMkLst>
        </pc:picChg>
        <pc:picChg chg="add mod">
          <ac:chgData name="Ian Lai" userId="43d92a68-c294-4340-9421-dc48ab01a9a7" providerId="ADAL" clId="{BAE47940-45E2-4637-9597-0B5E38E22D39}" dt="2025-03-10T12:05:44.156" v="115" actId="1076"/>
          <ac:picMkLst>
            <pc:docMk/>
            <pc:sldMk cId="2182022301" sldId="268"/>
            <ac:picMk id="9" creationId="{16FCC61C-AC9B-804F-17E7-B591BDC138D7}"/>
          </ac:picMkLst>
        </pc:picChg>
        <pc:picChg chg="add mod">
          <ac:chgData name="Ian Lai" userId="43d92a68-c294-4340-9421-dc48ab01a9a7" providerId="ADAL" clId="{BAE47940-45E2-4637-9597-0B5E38E22D39}" dt="2025-03-10T12:05:57.963" v="120" actId="14100"/>
          <ac:picMkLst>
            <pc:docMk/>
            <pc:sldMk cId="2182022301" sldId="268"/>
            <ac:picMk id="10" creationId="{C11F12E4-35A8-9CA8-CEE5-DA819ADDDF3F}"/>
          </ac:picMkLst>
        </pc:picChg>
        <pc:picChg chg="del">
          <ac:chgData name="Ian Lai" userId="43d92a68-c294-4340-9421-dc48ab01a9a7" providerId="ADAL" clId="{BAE47940-45E2-4637-9597-0B5E38E22D39}" dt="2025-03-10T11:57:38.401" v="97" actId="478"/>
          <ac:picMkLst>
            <pc:docMk/>
            <pc:sldMk cId="2182022301" sldId="268"/>
            <ac:picMk id="13" creationId="{BE4BD289-F6D2-ED48-CCF9-FE2DA0FB21D4}"/>
          </ac:picMkLst>
        </pc:picChg>
      </pc:sldChg>
      <pc:sldChg chg="addSp delSp modSp add mod">
        <pc:chgData name="Ian Lai" userId="43d92a68-c294-4340-9421-dc48ab01a9a7" providerId="ADAL" clId="{BAE47940-45E2-4637-9597-0B5E38E22D39}" dt="2025-03-10T12:47:25.640" v="755" actId="20577"/>
        <pc:sldMkLst>
          <pc:docMk/>
          <pc:sldMk cId="952505341" sldId="269"/>
        </pc:sldMkLst>
        <pc:spChg chg="mod">
          <ac:chgData name="Ian Lai" userId="43d92a68-c294-4340-9421-dc48ab01a9a7" providerId="ADAL" clId="{BAE47940-45E2-4637-9597-0B5E38E22D39}" dt="2025-03-10T12:47:25.640" v="755" actId="20577"/>
          <ac:spMkLst>
            <pc:docMk/>
            <pc:sldMk cId="952505341" sldId="269"/>
            <ac:spMk id="2" creationId="{7755A2C7-84F9-7745-3E8F-814168F4E3B5}"/>
          </ac:spMkLst>
        </pc:spChg>
        <pc:spChg chg="mod">
          <ac:chgData name="Ian Lai" userId="43d92a68-c294-4340-9421-dc48ab01a9a7" providerId="ADAL" clId="{BAE47940-45E2-4637-9597-0B5E38E22D39}" dt="2025-03-10T12:24:56.148" v="371" actId="20577"/>
          <ac:spMkLst>
            <pc:docMk/>
            <pc:sldMk cId="952505341" sldId="269"/>
            <ac:spMk id="19" creationId="{7F701F76-3EF3-5BCD-D785-74FA66EB105B}"/>
          </ac:spMkLst>
        </pc:spChg>
        <pc:picChg chg="del">
          <ac:chgData name="Ian Lai" userId="43d92a68-c294-4340-9421-dc48ab01a9a7" providerId="ADAL" clId="{BAE47940-45E2-4637-9597-0B5E38E22D39}" dt="2025-03-10T12:09:43.881" v="133" actId="478"/>
          <ac:picMkLst>
            <pc:docMk/>
            <pc:sldMk cId="952505341" sldId="269"/>
            <ac:picMk id="3" creationId="{262D082E-C065-58E9-E7B3-004065561FA7}"/>
          </ac:picMkLst>
        </pc:picChg>
        <pc:picChg chg="add mod">
          <ac:chgData name="Ian Lai" userId="43d92a68-c294-4340-9421-dc48ab01a9a7" providerId="ADAL" clId="{BAE47940-45E2-4637-9597-0B5E38E22D39}" dt="2025-03-10T12:11:32.623" v="148" actId="14100"/>
          <ac:picMkLst>
            <pc:docMk/>
            <pc:sldMk cId="952505341" sldId="269"/>
            <ac:picMk id="9" creationId="{7CC594EF-FA80-C72D-EEDE-13A816BA5EBD}"/>
          </ac:picMkLst>
        </pc:picChg>
        <pc:picChg chg="del">
          <ac:chgData name="Ian Lai" userId="43d92a68-c294-4340-9421-dc48ab01a9a7" providerId="ADAL" clId="{BAE47940-45E2-4637-9597-0B5E38E22D39}" dt="2025-03-10T12:09:46.091" v="134" actId="478"/>
          <ac:picMkLst>
            <pc:docMk/>
            <pc:sldMk cId="952505341" sldId="269"/>
            <ac:picMk id="10" creationId="{9F1D6B77-B743-5A85-402D-1E2AD49FFFFB}"/>
          </ac:picMkLst>
        </pc:picChg>
      </pc:sldChg>
      <pc:sldChg chg="addSp delSp modSp add mod">
        <pc:chgData name="Ian Lai" userId="43d92a68-c294-4340-9421-dc48ab01a9a7" providerId="ADAL" clId="{BAE47940-45E2-4637-9597-0B5E38E22D39}" dt="2025-03-10T12:14:35.869" v="205" actId="1076"/>
        <pc:sldMkLst>
          <pc:docMk/>
          <pc:sldMk cId="2672929540" sldId="270"/>
        </pc:sldMkLst>
        <pc:spChg chg="mod">
          <ac:chgData name="Ian Lai" userId="43d92a68-c294-4340-9421-dc48ab01a9a7" providerId="ADAL" clId="{BAE47940-45E2-4637-9597-0B5E38E22D39}" dt="2025-03-10T12:14:04.543" v="197" actId="20577"/>
          <ac:spMkLst>
            <pc:docMk/>
            <pc:sldMk cId="2672929540" sldId="270"/>
            <ac:spMk id="2" creationId="{24C68DD9-AFF0-325C-07F6-EB4DF82345E3}"/>
          </ac:spMkLst>
        </pc:spChg>
        <pc:spChg chg="mod">
          <ac:chgData name="Ian Lai" userId="43d92a68-c294-4340-9421-dc48ab01a9a7" providerId="ADAL" clId="{BAE47940-45E2-4637-9597-0B5E38E22D39}" dt="2025-03-10T12:13:50.380" v="165" actId="20577"/>
          <ac:spMkLst>
            <pc:docMk/>
            <pc:sldMk cId="2672929540" sldId="270"/>
            <ac:spMk id="19" creationId="{8E8194FC-8D85-232E-A85B-B709B29F1C64}"/>
          </ac:spMkLst>
        </pc:spChg>
        <pc:picChg chg="add mod">
          <ac:chgData name="Ian Lai" userId="43d92a68-c294-4340-9421-dc48ab01a9a7" providerId="ADAL" clId="{BAE47940-45E2-4637-9597-0B5E38E22D39}" dt="2025-03-10T12:14:25.428" v="204" actId="1076"/>
          <ac:picMkLst>
            <pc:docMk/>
            <pc:sldMk cId="2672929540" sldId="270"/>
            <ac:picMk id="3" creationId="{987CC748-6910-69F4-993F-617CF421305D}"/>
          </ac:picMkLst>
        </pc:picChg>
        <pc:picChg chg="del">
          <ac:chgData name="Ian Lai" userId="43d92a68-c294-4340-9421-dc48ab01a9a7" providerId="ADAL" clId="{BAE47940-45E2-4637-9597-0B5E38E22D39}" dt="2025-03-10T12:13:56.074" v="166" actId="478"/>
          <ac:picMkLst>
            <pc:docMk/>
            <pc:sldMk cId="2672929540" sldId="270"/>
            <ac:picMk id="9" creationId="{2F758DA5-1EED-6943-A909-E4AE64C41A81}"/>
          </ac:picMkLst>
        </pc:picChg>
        <pc:picChg chg="add mod">
          <ac:chgData name="Ian Lai" userId="43d92a68-c294-4340-9421-dc48ab01a9a7" providerId="ADAL" clId="{BAE47940-45E2-4637-9597-0B5E38E22D39}" dt="2025-03-10T12:14:35.869" v="205" actId="1076"/>
          <ac:picMkLst>
            <pc:docMk/>
            <pc:sldMk cId="2672929540" sldId="270"/>
            <ac:picMk id="10" creationId="{868F2F90-F61F-9A70-C51B-5B029B05A523}"/>
          </ac:picMkLst>
        </pc:picChg>
        <pc:picChg chg="add mod">
          <ac:chgData name="Ian Lai" userId="43d92a68-c294-4340-9421-dc48ab01a9a7" providerId="ADAL" clId="{BAE47940-45E2-4637-9597-0B5E38E22D39}" dt="2025-03-10T12:14:23.760" v="203" actId="1076"/>
          <ac:picMkLst>
            <pc:docMk/>
            <pc:sldMk cId="2672929540" sldId="270"/>
            <ac:picMk id="11" creationId="{36D3A51D-7CA2-0511-019C-C8DB221F51F4}"/>
          </ac:picMkLst>
        </pc:picChg>
      </pc:sldChg>
      <pc:sldChg chg="addSp delSp modSp add mod ord">
        <pc:chgData name="Ian Lai" userId="43d92a68-c294-4340-9421-dc48ab01a9a7" providerId="ADAL" clId="{BAE47940-45E2-4637-9597-0B5E38E22D39}" dt="2025-03-10T12:38:20.958" v="541"/>
        <pc:sldMkLst>
          <pc:docMk/>
          <pc:sldMk cId="2606538665" sldId="271"/>
        </pc:sldMkLst>
        <pc:spChg chg="mod">
          <ac:chgData name="Ian Lai" userId="43d92a68-c294-4340-9421-dc48ab01a9a7" providerId="ADAL" clId="{BAE47940-45E2-4637-9597-0B5E38E22D39}" dt="2025-03-10T12:38:16.540" v="538" actId="20577"/>
          <ac:spMkLst>
            <pc:docMk/>
            <pc:sldMk cId="2606538665" sldId="271"/>
            <ac:spMk id="2" creationId="{0E136C75-0E3E-5CA4-C7B2-C5AFDFD8CC3F}"/>
          </ac:spMkLst>
        </pc:spChg>
        <pc:spChg chg="mod">
          <ac:chgData name="Ian Lai" userId="43d92a68-c294-4340-9421-dc48ab01a9a7" providerId="ADAL" clId="{BAE47940-45E2-4637-9597-0B5E38E22D39}" dt="2025-03-10T12:38:13.240" v="536" actId="255"/>
          <ac:spMkLst>
            <pc:docMk/>
            <pc:sldMk cId="2606538665" sldId="271"/>
            <ac:spMk id="19" creationId="{1B1CE1C2-B140-8166-11CD-65B64857B08D}"/>
          </ac:spMkLst>
        </pc:spChg>
        <pc:picChg chg="del">
          <ac:chgData name="Ian Lai" userId="43d92a68-c294-4340-9421-dc48ab01a9a7" providerId="ADAL" clId="{BAE47940-45E2-4637-9597-0B5E38E22D39}" dt="2025-03-10T12:15:36.058" v="207" actId="478"/>
          <ac:picMkLst>
            <pc:docMk/>
            <pc:sldMk cId="2606538665" sldId="271"/>
            <ac:picMk id="3" creationId="{D0A55BEB-AD62-597E-3C86-AC732C07404E}"/>
          </ac:picMkLst>
        </pc:picChg>
        <pc:picChg chg="add del mod">
          <ac:chgData name="Ian Lai" userId="43d92a68-c294-4340-9421-dc48ab01a9a7" providerId="ADAL" clId="{BAE47940-45E2-4637-9597-0B5E38E22D39}" dt="2025-03-10T12:38:13.626" v="537" actId="478"/>
          <ac:picMkLst>
            <pc:docMk/>
            <pc:sldMk cId="2606538665" sldId="271"/>
            <ac:picMk id="9" creationId="{20970BB4-E90E-7CB0-41A8-9ABB40E1EF03}"/>
          </ac:picMkLst>
        </pc:picChg>
        <pc:picChg chg="del">
          <ac:chgData name="Ian Lai" userId="43d92a68-c294-4340-9421-dc48ab01a9a7" providerId="ADAL" clId="{BAE47940-45E2-4637-9597-0B5E38E22D39}" dt="2025-03-10T12:15:36.058" v="207" actId="478"/>
          <ac:picMkLst>
            <pc:docMk/>
            <pc:sldMk cId="2606538665" sldId="271"/>
            <ac:picMk id="10" creationId="{AF136FE7-90C0-FC14-EE83-C1CE7CFC466A}"/>
          </ac:picMkLst>
        </pc:picChg>
        <pc:picChg chg="del">
          <ac:chgData name="Ian Lai" userId="43d92a68-c294-4340-9421-dc48ab01a9a7" providerId="ADAL" clId="{BAE47940-45E2-4637-9597-0B5E38E22D39}" dt="2025-03-10T12:15:36.058" v="207" actId="478"/>
          <ac:picMkLst>
            <pc:docMk/>
            <pc:sldMk cId="2606538665" sldId="271"/>
            <ac:picMk id="11" creationId="{164BF33E-E6FD-7715-32A9-93D1176DCAF9}"/>
          </ac:picMkLst>
        </pc:picChg>
      </pc:sldChg>
      <pc:sldChg chg="addSp delSp modSp add mod">
        <pc:chgData name="Ian Lai" userId="43d92a68-c294-4340-9421-dc48ab01a9a7" providerId="ADAL" clId="{BAE47940-45E2-4637-9597-0B5E38E22D39}" dt="2025-03-10T12:47:41.531" v="761" actId="20577"/>
        <pc:sldMkLst>
          <pc:docMk/>
          <pc:sldMk cId="127011724" sldId="272"/>
        </pc:sldMkLst>
        <pc:spChg chg="mod">
          <ac:chgData name="Ian Lai" userId="43d92a68-c294-4340-9421-dc48ab01a9a7" providerId="ADAL" clId="{BAE47940-45E2-4637-9597-0B5E38E22D39}" dt="2025-03-10T12:47:41.531" v="761" actId="20577"/>
          <ac:spMkLst>
            <pc:docMk/>
            <pc:sldMk cId="127011724" sldId="272"/>
            <ac:spMk id="2" creationId="{3B07BC1F-599C-991C-8605-33A2899C5F7A}"/>
          </ac:spMkLst>
        </pc:spChg>
        <pc:spChg chg="add">
          <ac:chgData name="Ian Lai" userId="43d92a68-c294-4340-9421-dc48ab01a9a7" providerId="ADAL" clId="{BAE47940-45E2-4637-9597-0B5E38E22D39}" dt="2025-03-10T12:19:46.182" v="319"/>
          <ac:spMkLst>
            <pc:docMk/>
            <pc:sldMk cId="127011724" sldId="272"/>
            <ac:spMk id="3" creationId="{C483F40D-235E-C68F-79A3-4869DD183F97}"/>
          </ac:spMkLst>
        </pc:spChg>
        <pc:spChg chg="add">
          <ac:chgData name="Ian Lai" userId="43d92a68-c294-4340-9421-dc48ab01a9a7" providerId="ADAL" clId="{BAE47940-45E2-4637-9597-0B5E38E22D39}" dt="2025-03-10T12:19:51.192" v="320"/>
          <ac:spMkLst>
            <pc:docMk/>
            <pc:sldMk cId="127011724" sldId="272"/>
            <ac:spMk id="10" creationId="{55A8033A-F775-5867-837C-C2A1716C8D32}"/>
          </ac:spMkLst>
        </pc:spChg>
        <pc:spChg chg="add mod">
          <ac:chgData name="Ian Lai" userId="43d92a68-c294-4340-9421-dc48ab01a9a7" providerId="ADAL" clId="{BAE47940-45E2-4637-9597-0B5E38E22D39}" dt="2025-03-10T12:31:10.834" v="444" actId="20577"/>
          <ac:spMkLst>
            <pc:docMk/>
            <pc:sldMk cId="127011724" sldId="272"/>
            <ac:spMk id="11" creationId="{549B6208-F3FD-E043-3FDB-B34F5316598A}"/>
          </ac:spMkLst>
        </pc:spChg>
        <pc:spChg chg="add mod">
          <ac:chgData name="Ian Lai" userId="43d92a68-c294-4340-9421-dc48ab01a9a7" providerId="ADAL" clId="{BAE47940-45E2-4637-9597-0B5E38E22D39}" dt="2025-03-10T12:23:46.148" v="353" actId="1076"/>
          <ac:spMkLst>
            <pc:docMk/>
            <pc:sldMk cId="127011724" sldId="272"/>
            <ac:spMk id="15" creationId="{A4F3C59A-589D-19E2-FC1E-5116ECF055E5}"/>
          </ac:spMkLst>
        </pc:spChg>
        <pc:spChg chg="add mod">
          <ac:chgData name="Ian Lai" userId="43d92a68-c294-4340-9421-dc48ab01a9a7" providerId="ADAL" clId="{BAE47940-45E2-4637-9597-0B5E38E22D39}" dt="2025-03-10T12:24:10.693" v="361" actId="1076"/>
          <ac:spMkLst>
            <pc:docMk/>
            <pc:sldMk cId="127011724" sldId="272"/>
            <ac:spMk id="16" creationId="{F615DD67-5B02-64DA-6625-020C4C2BF386}"/>
          </ac:spMkLst>
        </pc:spChg>
        <pc:spChg chg="add mod">
          <ac:chgData name="Ian Lai" userId="43d92a68-c294-4340-9421-dc48ab01a9a7" providerId="ADAL" clId="{BAE47940-45E2-4637-9597-0B5E38E22D39}" dt="2025-03-10T12:29:43.051" v="417" actId="1076"/>
          <ac:spMkLst>
            <pc:docMk/>
            <pc:sldMk cId="127011724" sldId="272"/>
            <ac:spMk id="17" creationId="{A1255307-FD68-94E7-2D37-F3FE7265DCF9}"/>
          </ac:spMkLst>
        </pc:spChg>
        <pc:spChg chg="add">
          <ac:chgData name="Ian Lai" userId="43d92a68-c294-4340-9421-dc48ab01a9a7" providerId="ADAL" clId="{BAE47940-45E2-4637-9597-0B5E38E22D39}" dt="2025-03-10T12:26:27.570" v="376"/>
          <ac:spMkLst>
            <pc:docMk/>
            <pc:sldMk cId="127011724" sldId="272"/>
            <ac:spMk id="18" creationId="{375967ED-C336-C9B0-AD45-69EA0E31EBCC}"/>
          </ac:spMkLst>
        </pc:spChg>
        <pc:spChg chg="mod">
          <ac:chgData name="Ian Lai" userId="43d92a68-c294-4340-9421-dc48ab01a9a7" providerId="ADAL" clId="{BAE47940-45E2-4637-9597-0B5E38E22D39}" dt="2025-03-10T12:20:16.519" v="325" actId="1076"/>
          <ac:spMkLst>
            <pc:docMk/>
            <pc:sldMk cId="127011724" sldId="272"/>
            <ac:spMk id="19" creationId="{90DEC3EE-4FA6-72DB-113C-680E35F19278}"/>
          </ac:spMkLst>
        </pc:spChg>
        <pc:spChg chg="add">
          <ac:chgData name="Ian Lai" userId="43d92a68-c294-4340-9421-dc48ab01a9a7" providerId="ADAL" clId="{BAE47940-45E2-4637-9597-0B5E38E22D39}" dt="2025-03-10T12:27:31.646" v="392"/>
          <ac:spMkLst>
            <pc:docMk/>
            <pc:sldMk cId="127011724" sldId="272"/>
            <ac:spMk id="20" creationId="{438517E9-3716-EB3D-7259-6A844848D2A2}"/>
          </ac:spMkLst>
        </pc:spChg>
        <pc:spChg chg="add">
          <ac:chgData name="Ian Lai" userId="43d92a68-c294-4340-9421-dc48ab01a9a7" providerId="ADAL" clId="{BAE47940-45E2-4637-9597-0B5E38E22D39}" dt="2025-03-10T12:27:34.530" v="393"/>
          <ac:spMkLst>
            <pc:docMk/>
            <pc:sldMk cId="127011724" sldId="272"/>
            <ac:spMk id="21" creationId="{70202A9D-8AF4-7E59-F225-AFAF0058E30F}"/>
          </ac:spMkLst>
        </pc:spChg>
        <pc:spChg chg="add">
          <ac:chgData name="Ian Lai" userId="43d92a68-c294-4340-9421-dc48ab01a9a7" providerId="ADAL" clId="{BAE47940-45E2-4637-9597-0B5E38E22D39}" dt="2025-03-10T12:27:45.934" v="395"/>
          <ac:spMkLst>
            <pc:docMk/>
            <pc:sldMk cId="127011724" sldId="272"/>
            <ac:spMk id="22" creationId="{FD3FEF7A-04B8-1F48-C882-1E16536E8135}"/>
          </ac:spMkLst>
        </pc:spChg>
        <pc:spChg chg="add mod">
          <ac:chgData name="Ian Lai" userId="43d92a68-c294-4340-9421-dc48ab01a9a7" providerId="ADAL" clId="{BAE47940-45E2-4637-9597-0B5E38E22D39}" dt="2025-03-10T12:30:30.113" v="424" actId="1076"/>
          <ac:spMkLst>
            <pc:docMk/>
            <pc:sldMk cId="127011724" sldId="272"/>
            <ac:spMk id="24" creationId="{C6EC043D-6F99-CE77-6F99-8F92E43F2915}"/>
          </ac:spMkLst>
        </pc:spChg>
        <pc:spChg chg="add mod">
          <ac:chgData name="Ian Lai" userId="43d92a68-c294-4340-9421-dc48ab01a9a7" providerId="ADAL" clId="{BAE47940-45E2-4637-9597-0B5E38E22D39}" dt="2025-03-10T12:30:40.341" v="427" actId="1076"/>
          <ac:spMkLst>
            <pc:docMk/>
            <pc:sldMk cId="127011724" sldId="272"/>
            <ac:spMk id="25" creationId="{812F3C63-1B64-DD7E-32F3-58C2F87309A6}"/>
          </ac:spMkLst>
        </pc:spChg>
        <pc:spChg chg="add mod">
          <ac:chgData name="Ian Lai" userId="43d92a68-c294-4340-9421-dc48ab01a9a7" providerId="ADAL" clId="{BAE47940-45E2-4637-9597-0B5E38E22D39}" dt="2025-03-10T12:30:56.031" v="430" actId="1076"/>
          <ac:spMkLst>
            <pc:docMk/>
            <pc:sldMk cId="127011724" sldId="272"/>
            <ac:spMk id="26" creationId="{FF412D6F-7F54-0204-87B4-FBB8D612BA7C}"/>
          </ac:spMkLst>
        </pc:spChg>
        <pc:picChg chg="del">
          <ac:chgData name="Ian Lai" userId="43d92a68-c294-4340-9421-dc48ab01a9a7" providerId="ADAL" clId="{BAE47940-45E2-4637-9597-0B5E38E22D39}" dt="2025-03-10T12:18:55.202" v="315" actId="478"/>
          <ac:picMkLst>
            <pc:docMk/>
            <pc:sldMk cId="127011724" sldId="272"/>
            <ac:picMk id="9" creationId="{24ABD730-8AD7-4B4E-A046-F934D6B43215}"/>
          </ac:picMkLst>
        </pc:picChg>
        <pc:picChg chg="add mod">
          <ac:chgData name="Ian Lai" userId="43d92a68-c294-4340-9421-dc48ab01a9a7" providerId="ADAL" clId="{BAE47940-45E2-4637-9597-0B5E38E22D39}" dt="2025-03-10T12:27:16.955" v="389" actId="1076"/>
          <ac:picMkLst>
            <pc:docMk/>
            <pc:sldMk cId="127011724" sldId="272"/>
            <ac:picMk id="12" creationId="{11407003-ACCC-CB55-80A5-D1FD0E2DF3B1}"/>
          </ac:picMkLst>
        </pc:picChg>
        <pc:picChg chg="add mod">
          <ac:chgData name="Ian Lai" userId="43d92a68-c294-4340-9421-dc48ab01a9a7" providerId="ADAL" clId="{BAE47940-45E2-4637-9597-0B5E38E22D39}" dt="2025-03-10T12:29:43.051" v="417" actId="1076"/>
          <ac:picMkLst>
            <pc:docMk/>
            <pc:sldMk cId="127011724" sldId="272"/>
            <ac:picMk id="13" creationId="{81750818-B23E-65D2-86EC-92156070E579}"/>
          </ac:picMkLst>
        </pc:picChg>
        <pc:picChg chg="add mod">
          <ac:chgData name="Ian Lai" userId="43d92a68-c294-4340-9421-dc48ab01a9a7" providerId="ADAL" clId="{BAE47940-45E2-4637-9597-0B5E38E22D39}" dt="2025-03-10T12:23:59.487" v="358" actId="1076"/>
          <ac:picMkLst>
            <pc:docMk/>
            <pc:sldMk cId="127011724" sldId="272"/>
            <ac:picMk id="14" creationId="{F830413E-98D8-8EB4-6C7C-BD623B21147C}"/>
          </ac:picMkLst>
        </pc:picChg>
        <pc:picChg chg="add mod ord">
          <ac:chgData name="Ian Lai" userId="43d92a68-c294-4340-9421-dc48ab01a9a7" providerId="ADAL" clId="{BAE47940-45E2-4637-9597-0B5E38E22D39}" dt="2025-03-10T12:30:05.752" v="421" actId="1076"/>
          <ac:picMkLst>
            <pc:docMk/>
            <pc:sldMk cId="127011724" sldId="272"/>
            <ac:picMk id="23" creationId="{B3181AE8-DCD7-C60C-92BE-54B43881DC7A}"/>
          </ac:picMkLst>
        </pc:picChg>
      </pc:sldChg>
      <pc:sldChg chg="addSp delSp modSp add mod ord">
        <pc:chgData name="Ian Lai" userId="43d92a68-c294-4340-9421-dc48ab01a9a7" providerId="ADAL" clId="{BAE47940-45E2-4637-9597-0B5E38E22D39}" dt="2025-03-10T12:35:33.542" v="495" actId="1076"/>
        <pc:sldMkLst>
          <pc:docMk/>
          <pc:sldMk cId="845942874" sldId="273"/>
        </pc:sldMkLst>
        <pc:spChg chg="mod">
          <ac:chgData name="Ian Lai" userId="43d92a68-c294-4340-9421-dc48ab01a9a7" providerId="ADAL" clId="{BAE47940-45E2-4637-9597-0B5E38E22D39}" dt="2025-03-10T12:33:17.416" v="464" actId="20577"/>
          <ac:spMkLst>
            <pc:docMk/>
            <pc:sldMk cId="845942874" sldId="273"/>
            <ac:spMk id="2" creationId="{5AC5AD7F-8DA3-6DF2-9CC1-DCE8FF629A82}"/>
          </ac:spMkLst>
        </pc:spChg>
        <pc:spChg chg="add mod">
          <ac:chgData name="Ian Lai" userId="43d92a68-c294-4340-9421-dc48ab01a9a7" providerId="ADAL" clId="{BAE47940-45E2-4637-9597-0B5E38E22D39}" dt="2025-03-10T12:34:52.808" v="485" actId="14100"/>
          <ac:spMkLst>
            <pc:docMk/>
            <pc:sldMk cId="845942874" sldId="273"/>
            <ac:spMk id="3" creationId="{2034EC1A-7B67-6CEE-364E-4355EA8EB6F0}"/>
          </ac:spMkLst>
        </pc:spChg>
        <pc:spChg chg="mod">
          <ac:chgData name="Ian Lai" userId="43d92a68-c294-4340-9421-dc48ab01a9a7" providerId="ADAL" clId="{BAE47940-45E2-4637-9597-0B5E38E22D39}" dt="2025-03-10T12:34:04.437" v="475" actId="14100"/>
          <ac:spMkLst>
            <pc:docMk/>
            <pc:sldMk cId="845942874" sldId="273"/>
            <ac:spMk id="4" creationId="{DF1EEB9B-8738-A4C8-2AAE-3B8A9DCBBBDC}"/>
          </ac:spMkLst>
        </pc:spChg>
        <pc:spChg chg="mod">
          <ac:chgData name="Ian Lai" userId="43d92a68-c294-4340-9421-dc48ab01a9a7" providerId="ADAL" clId="{BAE47940-45E2-4637-9597-0B5E38E22D39}" dt="2025-03-10T12:34:04.437" v="475" actId="14100"/>
          <ac:spMkLst>
            <pc:docMk/>
            <pc:sldMk cId="845942874" sldId="273"/>
            <ac:spMk id="5" creationId="{38E6926A-E1BA-C82D-508E-B8DAB3DF9553}"/>
          </ac:spMkLst>
        </pc:spChg>
        <pc:spChg chg="add del">
          <ac:chgData name="Ian Lai" userId="43d92a68-c294-4340-9421-dc48ab01a9a7" providerId="ADAL" clId="{BAE47940-45E2-4637-9597-0B5E38E22D39}" dt="2025-03-10T12:33:22.214" v="467" actId="478"/>
          <ac:spMkLst>
            <pc:docMk/>
            <pc:sldMk cId="845942874" sldId="273"/>
            <ac:spMk id="6" creationId="{6B324156-C450-90B6-5872-DB42307CE934}"/>
          </ac:spMkLst>
        </pc:spChg>
        <pc:spChg chg="mod">
          <ac:chgData name="Ian Lai" userId="43d92a68-c294-4340-9421-dc48ab01a9a7" providerId="ADAL" clId="{BAE47940-45E2-4637-9597-0B5E38E22D39}" dt="2025-03-10T12:33:28.094" v="469"/>
          <ac:spMkLst>
            <pc:docMk/>
            <pc:sldMk cId="845942874" sldId="273"/>
            <ac:spMk id="11" creationId="{4DF05839-7FFD-0734-5642-BA98F095566C}"/>
          </ac:spMkLst>
        </pc:spChg>
        <pc:spChg chg="mod">
          <ac:chgData name="Ian Lai" userId="43d92a68-c294-4340-9421-dc48ab01a9a7" providerId="ADAL" clId="{BAE47940-45E2-4637-9597-0B5E38E22D39}" dt="2025-03-10T12:33:28.094" v="469"/>
          <ac:spMkLst>
            <pc:docMk/>
            <pc:sldMk cId="845942874" sldId="273"/>
            <ac:spMk id="15" creationId="{E272D3C5-2580-B588-5995-366390588267}"/>
          </ac:spMkLst>
        </pc:spChg>
        <pc:spChg chg="mod">
          <ac:chgData name="Ian Lai" userId="43d92a68-c294-4340-9421-dc48ab01a9a7" providerId="ADAL" clId="{BAE47940-45E2-4637-9597-0B5E38E22D39}" dt="2025-03-10T12:33:28.094" v="469"/>
          <ac:spMkLst>
            <pc:docMk/>
            <pc:sldMk cId="845942874" sldId="273"/>
            <ac:spMk id="16" creationId="{C07C0FB7-7AE2-5ED4-D244-5A925E2FB736}"/>
          </ac:spMkLst>
        </pc:spChg>
        <pc:spChg chg="mod">
          <ac:chgData name="Ian Lai" userId="43d92a68-c294-4340-9421-dc48ab01a9a7" providerId="ADAL" clId="{BAE47940-45E2-4637-9597-0B5E38E22D39}" dt="2025-03-10T12:33:28.094" v="469"/>
          <ac:spMkLst>
            <pc:docMk/>
            <pc:sldMk cId="845942874" sldId="273"/>
            <ac:spMk id="17" creationId="{4EBDBF5E-D60C-A8B3-CABC-27803C791528}"/>
          </ac:spMkLst>
        </pc:spChg>
        <pc:spChg chg="del">
          <ac:chgData name="Ian Lai" userId="43d92a68-c294-4340-9421-dc48ab01a9a7" providerId="ADAL" clId="{BAE47940-45E2-4637-9597-0B5E38E22D39}" dt="2025-03-10T12:33:25.768" v="468" actId="478"/>
          <ac:spMkLst>
            <pc:docMk/>
            <pc:sldMk cId="845942874" sldId="273"/>
            <ac:spMk id="19" creationId="{CE987265-222A-9488-88A2-39332865C351}"/>
          </ac:spMkLst>
        </pc:spChg>
        <pc:spChg chg="mod">
          <ac:chgData name="Ian Lai" userId="43d92a68-c294-4340-9421-dc48ab01a9a7" providerId="ADAL" clId="{BAE47940-45E2-4637-9597-0B5E38E22D39}" dt="2025-03-10T12:33:28.094" v="469"/>
          <ac:spMkLst>
            <pc:docMk/>
            <pc:sldMk cId="845942874" sldId="273"/>
            <ac:spMk id="20" creationId="{50888F03-0756-7D67-703C-6F5BC35BAE13}"/>
          </ac:spMkLst>
        </pc:spChg>
        <pc:spChg chg="mod">
          <ac:chgData name="Ian Lai" userId="43d92a68-c294-4340-9421-dc48ab01a9a7" providerId="ADAL" clId="{BAE47940-45E2-4637-9597-0B5E38E22D39}" dt="2025-03-10T12:35:07.847" v="489" actId="255"/>
          <ac:spMkLst>
            <pc:docMk/>
            <pc:sldMk cId="845942874" sldId="273"/>
            <ac:spMk id="21" creationId="{0008FD90-3ECA-1308-459A-7482205A14B5}"/>
          </ac:spMkLst>
        </pc:spChg>
        <pc:spChg chg="add del mod">
          <ac:chgData name="Ian Lai" userId="43d92a68-c294-4340-9421-dc48ab01a9a7" providerId="ADAL" clId="{BAE47940-45E2-4637-9597-0B5E38E22D39}" dt="2025-03-10T12:34:30.044" v="480" actId="478"/>
          <ac:spMkLst>
            <pc:docMk/>
            <pc:sldMk cId="845942874" sldId="273"/>
            <ac:spMk id="24" creationId="{524CC6EF-C7CC-2EC2-5098-8EED8B51519F}"/>
          </ac:spMkLst>
        </pc:spChg>
        <pc:spChg chg="add del mod">
          <ac:chgData name="Ian Lai" userId="43d92a68-c294-4340-9421-dc48ab01a9a7" providerId="ADAL" clId="{BAE47940-45E2-4637-9597-0B5E38E22D39}" dt="2025-03-10T12:34:30.762" v="481" actId="478"/>
          <ac:spMkLst>
            <pc:docMk/>
            <pc:sldMk cId="845942874" sldId="273"/>
            <ac:spMk id="26" creationId="{23B2F479-83DE-B5A0-703D-FC75FEF0F346}"/>
          </ac:spMkLst>
        </pc:spChg>
        <pc:spChg chg="add del mod">
          <ac:chgData name="Ian Lai" userId="43d92a68-c294-4340-9421-dc48ab01a9a7" providerId="ADAL" clId="{BAE47940-45E2-4637-9597-0B5E38E22D39}" dt="2025-03-10T12:34:31.565" v="482" actId="478"/>
          <ac:spMkLst>
            <pc:docMk/>
            <pc:sldMk cId="845942874" sldId="273"/>
            <ac:spMk id="28" creationId="{44B39B4C-53AA-AD39-AB52-46875CB8A4F3}"/>
          </ac:spMkLst>
        </pc:spChg>
        <pc:grpChg chg="mod">
          <ac:chgData name="Ian Lai" userId="43d92a68-c294-4340-9421-dc48ab01a9a7" providerId="ADAL" clId="{BAE47940-45E2-4637-9597-0B5E38E22D39}" dt="2025-03-10T12:35:18.089" v="492" actId="14100"/>
          <ac:grpSpMkLst>
            <pc:docMk/>
            <pc:sldMk cId="845942874" sldId="273"/>
            <ac:grpSpMk id="10" creationId="{269F85D6-343E-EF63-B4B4-2975C2526C50}"/>
          </ac:grpSpMkLst>
        </pc:grpChg>
        <pc:picChg chg="del">
          <ac:chgData name="Ian Lai" userId="43d92a68-c294-4340-9421-dc48ab01a9a7" providerId="ADAL" clId="{BAE47940-45E2-4637-9597-0B5E38E22D39}" dt="2025-03-10T12:33:18.986" v="465" actId="478"/>
          <ac:picMkLst>
            <pc:docMk/>
            <pc:sldMk cId="845942874" sldId="273"/>
            <ac:picMk id="9" creationId="{CC93D2E7-6CC1-494B-4B35-73914F70D026}"/>
          </ac:picMkLst>
        </pc:picChg>
        <pc:picChg chg="mod">
          <ac:chgData name="Ian Lai" userId="43d92a68-c294-4340-9421-dc48ab01a9a7" providerId="ADAL" clId="{BAE47940-45E2-4637-9597-0B5E38E22D39}" dt="2025-03-10T12:35:33.542" v="495" actId="1076"/>
          <ac:picMkLst>
            <pc:docMk/>
            <pc:sldMk cId="845942874" sldId="273"/>
            <ac:picMk id="25" creationId="{4F99C69F-F403-C74F-0DF1-6A9F13836D6B}"/>
          </ac:picMkLst>
        </pc:picChg>
        <pc:picChg chg="mod">
          <ac:chgData name="Ian Lai" userId="43d92a68-c294-4340-9421-dc48ab01a9a7" providerId="ADAL" clId="{BAE47940-45E2-4637-9597-0B5E38E22D39}" dt="2025-03-10T12:34:34.494" v="483" actId="1076"/>
          <ac:picMkLst>
            <pc:docMk/>
            <pc:sldMk cId="845942874" sldId="273"/>
            <ac:picMk id="27" creationId="{06A60153-A4A0-4634-97D5-A06902C6AA44}"/>
          </ac:picMkLst>
        </pc:picChg>
      </pc:sldChg>
      <pc:sldChg chg="delSp add del mod">
        <pc:chgData name="Ian Lai" userId="43d92a68-c294-4340-9421-dc48ab01a9a7" providerId="ADAL" clId="{BAE47940-45E2-4637-9597-0B5E38E22D39}" dt="2025-03-10T12:33:08.150" v="447" actId="47"/>
        <pc:sldMkLst>
          <pc:docMk/>
          <pc:sldMk cId="3970707669" sldId="273"/>
        </pc:sldMkLst>
        <pc:picChg chg="del">
          <ac:chgData name="Ian Lai" userId="43d92a68-c294-4340-9421-dc48ab01a9a7" providerId="ADAL" clId="{BAE47940-45E2-4637-9597-0B5E38E22D39}" dt="2025-03-10T12:33:06.066" v="446" actId="478"/>
          <ac:picMkLst>
            <pc:docMk/>
            <pc:sldMk cId="3970707669" sldId="273"/>
            <ac:picMk id="12" creationId="{480D34AB-5EDC-05A6-9C6D-61D56AF058A5}"/>
          </ac:picMkLst>
        </pc:picChg>
      </pc:sldChg>
      <pc:sldChg chg="new add del">
        <pc:chgData name="Ian Lai" userId="43d92a68-c294-4340-9421-dc48ab01a9a7" providerId="ADAL" clId="{BAE47940-45E2-4637-9597-0B5E38E22D39}" dt="2025-03-10T12:38:30.245" v="546" actId="47"/>
        <pc:sldMkLst>
          <pc:docMk/>
          <pc:sldMk cId="3272250618" sldId="274"/>
        </pc:sldMkLst>
      </pc:sldChg>
      <pc:sldChg chg="new add del">
        <pc:chgData name="Ian Lai" userId="43d92a68-c294-4340-9421-dc48ab01a9a7" providerId="ADAL" clId="{BAE47940-45E2-4637-9597-0B5E38E22D39}" dt="2025-03-10T12:38:25.128" v="542" actId="47"/>
        <pc:sldMkLst>
          <pc:docMk/>
          <pc:sldMk cId="1497076312" sldId="275"/>
        </pc:sldMkLst>
      </pc:sldChg>
      <pc:sldChg chg="delSp modSp add mod ord">
        <pc:chgData name="Ian Lai" userId="43d92a68-c294-4340-9421-dc48ab01a9a7" providerId="ADAL" clId="{BAE47940-45E2-4637-9597-0B5E38E22D39}" dt="2025-03-10T12:44:11.715" v="748" actId="3626"/>
        <pc:sldMkLst>
          <pc:docMk/>
          <pc:sldMk cId="3535191795" sldId="275"/>
        </pc:sldMkLst>
        <pc:spChg chg="mod">
          <ac:chgData name="Ian Lai" userId="43d92a68-c294-4340-9421-dc48ab01a9a7" providerId="ADAL" clId="{BAE47940-45E2-4637-9597-0B5E38E22D39}" dt="2025-03-10T12:38:41.435" v="568" actId="20577"/>
          <ac:spMkLst>
            <pc:docMk/>
            <pc:sldMk cId="3535191795" sldId="275"/>
            <ac:spMk id="2" creationId="{6AA39BE0-0AD3-F2E3-81C0-A3D0067B558C}"/>
          </ac:spMkLst>
        </pc:spChg>
        <pc:spChg chg="mod">
          <ac:chgData name="Ian Lai" userId="43d92a68-c294-4340-9421-dc48ab01a9a7" providerId="ADAL" clId="{BAE47940-45E2-4637-9597-0B5E38E22D39}" dt="2025-03-10T12:44:11.715" v="748" actId="3626"/>
          <ac:spMkLst>
            <pc:docMk/>
            <pc:sldMk cId="3535191795" sldId="275"/>
            <ac:spMk id="19" creationId="{35D4BF8E-9462-6BAE-BB76-3DD85464EDE9}"/>
          </ac:spMkLst>
        </pc:spChg>
        <pc:picChg chg="del">
          <ac:chgData name="Ian Lai" userId="43d92a68-c294-4340-9421-dc48ab01a9a7" providerId="ADAL" clId="{BAE47940-45E2-4637-9597-0B5E38E22D39}" dt="2025-03-10T12:38:31.767" v="547" actId="478"/>
          <ac:picMkLst>
            <pc:docMk/>
            <pc:sldMk cId="3535191795" sldId="275"/>
            <ac:picMk id="9" creationId="{580AF4CA-3985-CB2E-2EC5-BA528DED171F}"/>
          </ac:picMkLst>
        </pc:picChg>
      </pc:sldChg>
      <pc:sldChg chg="add del">
        <pc:chgData name="Ian Lai" userId="43d92a68-c294-4340-9421-dc48ab01a9a7" providerId="ADAL" clId="{BAE47940-45E2-4637-9597-0B5E38E22D39}" dt="2025-03-10T12:38:44.157" v="570"/>
        <pc:sldMkLst>
          <pc:docMk/>
          <pc:sldMk cId="2334852964" sldId="276"/>
        </pc:sldMkLst>
      </pc:sldChg>
    </pc:docChg>
  </pc:docChgLst>
  <pc:docChgLst>
    <pc:chgData name="Ian Lai" userId="43d92a68-c294-4340-9421-dc48ab01a9a7" providerId="ADAL" clId="{264B5435-B69B-40C3-810F-46640ECE72E1}"/>
    <pc:docChg chg="undo redo custSel addSld delSld modSld sldOrd">
      <pc:chgData name="Ian Lai" userId="43d92a68-c294-4340-9421-dc48ab01a9a7" providerId="ADAL" clId="{264B5435-B69B-40C3-810F-46640ECE72E1}" dt="2025-03-10T07:38:45.425" v="956" actId="1076"/>
      <pc:docMkLst>
        <pc:docMk/>
      </pc:docMkLst>
      <pc:sldChg chg="addSp delSp modSp mod">
        <pc:chgData name="Ian Lai" userId="43d92a68-c294-4340-9421-dc48ab01a9a7" providerId="ADAL" clId="{264B5435-B69B-40C3-810F-46640ECE72E1}" dt="2025-03-10T03:04:29.326" v="180" actId="255"/>
        <pc:sldMkLst>
          <pc:docMk/>
          <pc:sldMk cId="914947837" sldId="259"/>
        </pc:sldMkLst>
        <pc:spChg chg="mod">
          <ac:chgData name="Ian Lai" userId="43d92a68-c294-4340-9421-dc48ab01a9a7" providerId="ADAL" clId="{264B5435-B69B-40C3-810F-46640ECE72E1}" dt="2025-03-10T03:04:29.326" v="180" actId="255"/>
          <ac:spMkLst>
            <pc:docMk/>
            <pc:sldMk cId="914947837" sldId="259"/>
            <ac:spMk id="2" creationId="{BDD1CB2F-6167-2959-FE73-4886AA4EADED}"/>
          </ac:spMkLst>
        </pc:spChg>
        <pc:spChg chg="mod">
          <ac:chgData name="Ian Lai" userId="43d92a68-c294-4340-9421-dc48ab01a9a7" providerId="ADAL" clId="{264B5435-B69B-40C3-810F-46640ECE72E1}" dt="2025-03-10T01:45:49.068" v="68" actId="14100"/>
          <ac:spMkLst>
            <pc:docMk/>
            <pc:sldMk cId="914947837" sldId="259"/>
            <ac:spMk id="3" creationId="{04859762-2F10-56A5-5029-8A98AFDBED9B}"/>
          </ac:spMkLst>
        </pc:spChg>
        <pc:spChg chg="add del mod">
          <ac:chgData name="Ian Lai" userId="43d92a68-c294-4340-9421-dc48ab01a9a7" providerId="ADAL" clId="{264B5435-B69B-40C3-810F-46640ECE72E1}" dt="2025-03-10T01:42:55.875" v="37"/>
          <ac:spMkLst>
            <pc:docMk/>
            <pc:sldMk cId="914947837" sldId="259"/>
            <ac:spMk id="12" creationId="{B97BD783-A172-3736-F38A-BB33F8856C7B}"/>
          </ac:spMkLst>
        </pc:spChg>
        <pc:spChg chg="add del mod">
          <ac:chgData name="Ian Lai" userId="43d92a68-c294-4340-9421-dc48ab01a9a7" providerId="ADAL" clId="{264B5435-B69B-40C3-810F-46640ECE72E1}" dt="2025-03-10T01:44:11.915" v="52"/>
          <ac:spMkLst>
            <pc:docMk/>
            <pc:sldMk cId="914947837" sldId="259"/>
            <ac:spMk id="13" creationId="{063DCDBC-A68B-5096-1462-AFF773A2B370}"/>
          </ac:spMkLst>
        </pc:spChg>
        <pc:spChg chg="add mod">
          <ac:chgData name="Ian Lai" userId="43d92a68-c294-4340-9421-dc48ab01a9a7" providerId="ADAL" clId="{264B5435-B69B-40C3-810F-46640ECE72E1}" dt="2025-03-10T02:43:16.849" v="114" actId="207"/>
          <ac:spMkLst>
            <pc:docMk/>
            <pc:sldMk cId="914947837" sldId="259"/>
            <ac:spMk id="15" creationId="{2737998B-5EA6-AD0A-87E1-0A31176FBF27}"/>
          </ac:spMkLst>
        </pc:spChg>
        <pc:spChg chg="add mod">
          <ac:chgData name="Ian Lai" userId="43d92a68-c294-4340-9421-dc48ab01a9a7" providerId="ADAL" clId="{264B5435-B69B-40C3-810F-46640ECE72E1}" dt="2025-03-10T02:37:11.034" v="96" actId="1076"/>
          <ac:spMkLst>
            <pc:docMk/>
            <pc:sldMk cId="914947837" sldId="259"/>
            <ac:spMk id="18" creationId="{1C6F2CEF-39C5-B1CE-6C23-967A5D5C3D31}"/>
          </ac:spMkLst>
        </pc:spChg>
        <pc:picChg chg="add del mod">
          <ac:chgData name="Ian Lai" userId="43d92a68-c294-4340-9421-dc48ab01a9a7" providerId="ADAL" clId="{264B5435-B69B-40C3-810F-46640ECE72E1}" dt="2025-03-10T01:40:29.244" v="6" actId="478"/>
          <ac:picMkLst>
            <pc:docMk/>
            <pc:sldMk cId="914947837" sldId="259"/>
            <ac:picMk id="9" creationId="{14D702D5-CC30-4D60-C9AC-A0B294319D64}"/>
          </ac:picMkLst>
        </pc:picChg>
        <pc:picChg chg="add del mod">
          <ac:chgData name="Ian Lai" userId="43d92a68-c294-4340-9421-dc48ab01a9a7" providerId="ADAL" clId="{264B5435-B69B-40C3-810F-46640ECE72E1}" dt="2025-03-10T02:09:18.263" v="80" actId="478"/>
          <ac:picMkLst>
            <pc:docMk/>
            <pc:sldMk cId="914947837" sldId="259"/>
            <ac:picMk id="11" creationId="{71FBF0FA-70C3-0CDC-899E-644F77D2A562}"/>
          </ac:picMkLst>
        </pc:picChg>
        <pc:picChg chg="add del mod">
          <ac:chgData name="Ian Lai" userId="43d92a68-c294-4340-9421-dc48ab01a9a7" providerId="ADAL" clId="{264B5435-B69B-40C3-810F-46640ECE72E1}" dt="2025-03-10T02:45:20.582" v="117" actId="478"/>
          <ac:picMkLst>
            <pc:docMk/>
            <pc:sldMk cId="914947837" sldId="259"/>
            <ac:picMk id="17" creationId="{0B074543-697A-77F6-F590-C97E8809A378}"/>
          </ac:picMkLst>
        </pc:picChg>
        <pc:picChg chg="add mod">
          <ac:chgData name="Ian Lai" userId="43d92a68-c294-4340-9421-dc48ab01a9a7" providerId="ADAL" clId="{264B5435-B69B-40C3-810F-46640ECE72E1}" dt="2025-03-10T02:37:21.529" v="98" actId="1076"/>
          <ac:picMkLst>
            <pc:docMk/>
            <pc:sldMk cId="914947837" sldId="259"/>
            <ac:picMk id="19" creationId="{6B8DC1EA-A5CA-6186-D131-AB36F51BDEC8}"/>
          </ac:picMkLst>
        </pc:picChg>
        <pc:picChg chg="add mod">
          <ac:chgData name="Ian Lai" userId="43d92a68-c294-4340-9421-dc48ab01a9a7" providerId="ADAL" clId="{264B5435-B69B-40C3-810F-46640ECE72E1}" dt="2025-03-10T02:45:36.213" v="122" actId="1076"/>
          <ac:picMkLst>
            <pc:docMk/>
            <pc:sldMk cId="914947837" sldId="259"/>
            <ac:picMk id="21" creationId="{D8C8CDA4-D506-10FD-AF5C-7A03DE0E89CB}"/>
          </ac:picMkLst>
        </pc:picChg>
      </pc:sldChg>
      <pc:sldChg chg="addSp delSp modSp add mod">
        <pc:chgData name="Ian Lai" userId="43d92a68-c294-4340-9421-dc48ab01a9a7" providerId="ADAL" clId="{264B5435-B69B-40C3-810F-46640ECE72E1}" dt="2025-03-10T03:19:23.094" v="436" actId="11"/>
        <pc:sldMkLst>
          <pc:docMk/>
          <pc:sldMk cId="2286260680" sldId="260"/>
        </pc:sldMkLst>
        <pc:spChg chg="mod">
          <ac:chgData name="Ian Lai" userId="43d92a68-c294-4340-9421-dc48ab01a9a7" providerId="ADAL" clId="{264B5435-B69B-40C3-810F-46640ECE72E1}" dt="2025-03-10T03:06:32.976" v="247" actId="255"/>
          <ac:spMkLst>
            <pc:docMk/>
            <pc:sldMk cId="2286260680" sldId="260"/>
            <ac:spMk id="2" creationId="{C4B30BA8-C038-B254-793F-2D7C9DF45BDA}"/>
          </ac:spMkLst>
        </pc:spChg>
        <pc:spChg chg="mod">
          <ac:chgData name="Ian Lai" userId="43d92a68-c294-4340-9421-dc48ab01a9a7" providerId="ADAL" clId="{264B5435-B69B-40C3-810F-46640ECE72E1}" dt="2025-03-10T03:19:23.094" v="436" actId="11"/>
          <ac:spMkLst>
            <pc:docMk/>
            <pc:sldMk cId="2286260680" sldId="260"/>
            <ac:spMk id="3" creationId="{077DC351-AE23-631E-4D45-13A9D0169399}"/>
          </ac:spMkLst>
        </pc:spChg>
        <pc:spChg chg="add mod ord">
          <ac:chgData name="Ian Lai" userId="43d92a68-c294-4340-9421-dc48ab01a9a7" providerId="ADAL" clId="{264B5435-B69B-40C3-810F-46640ECE72E1}" dt="2025-03-10T02:51:32.120" v="141" actId="167"/>
          <ac:spMkLst>
            <pc:docMk/>
            <pc:sldMk cId="2286260680" sldId="260"/>
            <ac:spMk id="6" creationId="{C21390F6-58F2-E202-3CEA-5DB6750FD16D}"/>
          </ac:spMkLst>
        </pc:spChg>
        <pc:spChg chg="add mod">
          <ac:chgData name="Ian Lai" userId="43d92a68-c294-4340-9421-dc48ab01a9a7" providerId="ADAL" clId="{264B5435-B69B-40C3-810F-46640ECE72E1}" dt="2025-03-10T03:07:09.782" v="252"/>
          <ac:spMkLst>
            <pc:docMk/>
            <pc:sldMk cId="2286260680" sldId="260"/>
            <ac:spMk id="9" creationId="{5DC91167-F56A-96F6-644D-8BEFE20B3FFD}"/>
          </ac:spMkLst>
        </pc:spChg>
        <pc:spChg chg="add mod">
          <ac:chgData name="Ian Lai" userId="43d92a68-c294-4340-9421-dc48ab01a9a7" providerId="ADAL" clId="{264B5435-B69B-40C3-810F-46640ECE72E1}" dt="2025-03-10T03:07:32.789" v="277" actId="1076"/>
          <ac:spMkLst>
            <pc:docMk/>
            <pc:sldMk cId="2286260680" sldId="260"/>
            <ac:spMk id="10" creationId="{ED1710F9-F843-D394-220F-E57099D1ABCA}"/>
          </ac:spMkLst>
        </pc:spChg>
        <pc:picChg chg="del">
          <ac:chgData name="Ian Lai" userId="43d92a68-c294-4340-9421-dc48ab01a9a7" providerId="ADAL" clId="{264B5435-B69B-40C3-810F-46640ECE72E1}" dt="2025-03-10T01:41:04.101" v="14" actId="478"/>
          <ac:picMkLst>
            <pc:docMk/>
            <pc:sldMk cId="2286260680" sldId="260"/>
            <ac:picMk id="11" creationId="{D5A019CA-B8D3-32DF-FFD8-663047016E9A}"/>
          </ac:picMkLst>
        </pc:picChg>
        <pc:picChg chg="add del mod">
          <ac:chgData name="Ian Lai" userId="43d92a68-c294-4340-9421-dc48ab01a9a7" providerId="ADAL" clId="{264B5435-B69B-40C3-810F-46640ECE72E1}" dt="2025-03-10T03:09:46.486" v="292" actId="478"/>
          <ac:picMkLst>
            <pc:docMk/>
            <pc:sldMk cId="2286260680" sldId="260"/>
            <ac:picMk id="13" creationId="{3F87F283-3903-80D4-23EB-83D1C3F16BC8}"/>
          </ac:picMkLst>
        </pc:picChg>
      </pc:sldChg>
      <pc:sldChg chg="add del">
        <pc:chgData name="Ian Lai" userId="43d92a68-c294-4340-9421-dc48ab01a9a7" providerId="ADAL" clId="{264B5435-B69B-40C3-810F-46640ECE72E1}" dt="2025-03-10T03:05:00.943" v="182" actId="47"/>
        <pc:sldMkLst>
          <pc:docMk/>
          <pc:sldMk cId="2190232014" sldId="261"/>
        </pc:sldMkLst>
      </pc:sldChg>
      <pc:sldChg chg="addSp delSp modSp add mod">
        <pc:chgData name="Ian Lai" userId="43d92a68-c294-4340-9421-dc48ab01a9a7" providerId="ADAL" clId="{264B5435-B69B-40C3-810F-46640ECE72E1}" dt="2025-03-10T07:22:29.648" v="688" actId="1076"/>
        <pc:sldMkLst>
          <pc:docMk/>
          <pc:sldMk cId="3073414385" sldId="261"/>
        </pc:sldMkLst>
        <pc:spChg chg="mod">
          <ac:chgData name="Ian Lai" userId="43d92a68-c294-4340-9421-dc48ab01a9a7" providerId="ADAL" clId="{264B5435-B69B-40C3-810F-46640ECE72E1}" dt="2025-03-10T03:30:49.611" v="457" actId="20577"/>
          <ac:spMkLst>
            <pc:docMk/>
            <pc:sldMk cId="3073414385" sldId="261"/>
            <ac:spMk id="2" creationId="{0D216C70-1997-BC46-EC46-8331BA80F212}"/>
          </ac:spMkLst>
        </pc:spChg>
        <pc:spChg chg="mod">
          <ac:chgData name="Ian Lai" userId="43d92a68-c294-4340-9421-dc48ab01a9a7" providerId="ADAL" clId="{264B5435-B69B-40C3-810F-46640ECE72E1}" dt="2025-03-10T03:31:00.893" v="463" actId="20577"/>
          <ac:spMkLst>
            <pc:docMk/>
            <pc:sldMk cId="3073414385" sldId="261"/>
            <ac:spMk id="3" creationId="{06B94FB2-9F12-DF42-6D76-63FE3C436CCC}"/>
          </ac:spMkLst>
        </pc:spChg>
        <pc:spChg chg="add mod">
          <ac:chgData name="Ian Lai" userId="43d92a68-c294-4340-9421-dc48ab01a9a7" providerId="ADAL" clId="{264B5435-B69B-40C3-810F-46640ECE72E1}" dt="2025-03-10T07:01:04.319" v="555" actId="20577"/>
          <ac:spMkLst>
            <pc:docMk/>
            <pc:sldMk cId="3073414385" sldId="261"/>
            <ac:spMk id="10" creationId="{076687B0-1C6D-6985-D275-95DEC2063FBF}"/>
          </ac:spMkLst>
        </pc:spChg>
        <pc:spChg chg="add del mod">
          <ac:chgData name="Ian Lai" userId="43d92a68-c294-4340-9421-dc48ab01a9a7" providerId="ADAL" clId="{264B5435-B69B-40C3-810F-46640ECE72E1}" dt="2025-03-10T07:00:53.219" v="552" actId="1076"/>
          <ac:spMkLst>
            <pc:docMk/>
            <pc:sldMk cId="3073414385" sldId="261"/>
            <ac:spMk id="15" creationId="{4AE9D00A-030B-C1DE-B93F-22499D6A4680}"/>
          </ac:spMkLst>
        </pc:spChg>
        <pc:spChg chg="add">
          <ac:chgData name="Ian Lai" userId="43d92a68-c294-4340-9421-dc48ab01a9a7" providerId="ADAL" clId="{264B5435-B69B-40C3-810F-46640ECE72E1}" dt="2025-03-10T06:59:27.503" v="527"/>
          <ac:spMkLst>
            <pc:docMk/>
            <pc:sldMk cId="3073414385" sldId="261"/>
            <ac:spMk id="16" creationId="{3706EBF4-883C-3E88-B6E9-B5C696BC2178}"/>
          </ac:spMkLst>
        </pc:spChg>
        <pc:spChg chg="add">
          <ac:chgData name="Ian Lai" userId="43d92a68-c294-4340-9421-dc48ab01a9a7" providerId="ADAL" clId="{264B5435-B69B-40C3-810F-46640ECE72E1}" dt="2025-03-10T06:59:31.291" v="528"/>
          <ac:spMkLst>
            <pc:docMk/>
            <pc:sldMk cId="3073414385" sldId="261"/>
            <ac:spMk id="17" creationId="{67B20368-07C0-AA75-E9E2-DDC0283F1685}"/>
          </ac:spMkLst>
        </pc:spChg>
        <pc:spChg chg="add del">
          <ac:chgData name="Ian Lai" userId="43d92a68-c294-4340-9421-dc48ab01a9a7" providerId="ADAL" clId="{264B5435-B69B-40C3-810F-46640ECE72E1}" dt="2025-03-10T06:59:38.008" v="531" actId="478"/>
          <ac:spMkLst>
            <pc:docMk/>
            <pc:sldMk cId="3073414385" sldId="261"/>
            <ac:spMk id="18" creationId="{88C093A9-B59E-C663-5A50-89147951662F}"/>
          </ac:spMkLst>
        </pc:spChg>
        <pc:spChg chg="add del mod">
          <ac:chgData name="Ian Lai" userId="43d92a68-c294-4340-9421-dc48ab01a9a7" providerId="ADAL" clId="{264B5435-B69B-40C3-810F-46640ECE72E1}" dt="2025-03-10T07:00:33.087" v="548" actId="478"/>
          <ac:spMkLst>
            <pc:docMk/>
            <pc:sldMk cId="3073414385" sldId="261"/>
            <ac:spMk id="19" creationId="{31EE3DDF-61F8-BD39-25CD-11458CF093A5}"/>
          </ac:spMkLst>
        </pc:spChg>
        <pc:spChg chg="add mod">
          <ac:chgData name="Ian Lai" userId="43d92a68-c294-4340-9421-dc48ab01a9a7" providerId="ADAL" clId="{264B5435-B69B-40C3-810F-46640ECE72E1}" dt="2025-03-10T07:22:08.510" v="683" actId="20577"/>
          <ac:spMkLst>
            <pc:docMk/>
            <pc:sldMk cId="3073414385" sldId="261"/>
            <ac:spMk id="24" creationId="{56CCC9CB-4757-0A69-D456-F7854C418997}"/>
          </ac:spMkLst>
        </pc:spChg>
        <pc:spChg chg="add mod">
          <ac:chgData name="Ian Lai" userId="43d92a68-c294-4340-9421-dc48ab01a9a7" providerId="ADAL" clId="{264B5435-B69B-40C3-810F-46640ECE72E1}" dt="2025-03-10T07:22:11.636" v="684"/>
          <ac:spMkLst>
            <pc:docMk/>
            <pc:sldMk cId="3073414385" sldId="261"/>
            <ac:spMk id="25" creationId="{959DBBE6-6775-A422-9189-E56BD9AC5013}"/>
          </ac:spMkLst>
        </pc:spChg>
        <pc:spChg chg="add mod">
          <ac:chgData name="Ian Lai" userId="43d92a68-c294-4340-9421-dc48ab01a9a7" providerId="ADAL" clId="{264B5435-B69B-40C3-810F-46640ECE72E1}" dt="2025-03-10T07:22:29.648" v="688" actId="1076"/>
          <ac:spMkLst>
            <pc:docMk/>
            <pc:sldMk cId="3073414385" sldId="261"/>
            <ac:spMk id="26" creationId="{890D1F9F-CF2B-30B1-22FC-E24C93E56DC1}"/>
          </ac:spMkLst>
        </pc:spChg>
        <pc:picChg chg="add mod">
          <ac:chgData name="Ian Lai" userId="43d92a68-c294-4340-9421-dc48ab01a9a7" providerId="ADAL" clId="{264B5435-B69B-40C3-810F-46640ECE72E1}" dt="2025-03-10T07:01:15.275" v="557" actId="14100"/>
          <ac:picMkLst>
            <pc:docMk/>
            <pc:sldMk cId="3073414385" sldId="261"/>
            <ac:picMk id="12" creationId="{15874237-67F1-D449-9F25-29E99F35C7A2}"/>
          </ac:picMkLst>
        </pc:picChg>
        <pc:picChg chg="add del mod">
          <ac:chgData name="Ian Lai" userId="43d92a68-c294-4340-9421-dc48ab01a9a7" providerId="ADAL" clId="{264B5435-B69B-40C3-810F-46640ECE72E1}" dt="2025-03-10T07:09:39.994" v="568" actId="478"/>
          <ac:picMkLst>
            <pc:docMk/>
            <pc:sldMk cId="3073414385" sldId="261"/>
            <ac:picMk id="14" creationId="{328CD1FD-4CCA-3BC1-CC1D-2571024FC736}"/>
          </ac:picMkLst>
        </pc:picChg>
        <pc:picChg chg="add del mod">
          <ac:chgData name="Ian Lai" userId="43d92a68-c294-4340-9421-dc48ab01a9a7" providerId="ADAL" clId="{264B5435-B69B-40C3-810F-46640ECE72E1}" dt="2025-03-10T07:21:52.466" v="675" actId="478"/>
          <ac:picMkLst>
            <pc:docMk/>
            <pc:sldMk cId="3073414385" sldId="261"/>
            <ac:picMk id="21" creationId="{82966525-E149-023E-83B2-9BE402EF8AA9}"/>
          </ac:picMkLst>
        </pc:picChg>
        <pc:picChg chg="add mod">
          <ac:chgData name="Ian Lai" userId="43d92a68-c294-4340-9421-dc48ab01a9a7" providerId="ADAL" clId="{264B5435-B69B-40C3-810F-46640ECE72E1}" dt="2025-03-10T07:21:59.284" v="680" actId="1076"/>
          <ac:picMkLst>
            <pc:docMk/>
            <pc:sldMk cId="3073414385" sldId="261"/>
            <ac:picMk id="23" creationId="{1FFE8470-58FD-1B46-BC96-CFD1AA479DC4}"/>
          </ac:picMkLst>
        </pc:picChg>
      </pc:sldChg>
      <pc:sldChg chg="add del">
        <pc:chgData name="Ian Lai" userId="43d92a68-c294-4340-9421-dc48ab01a9a7" providerId="ADAL" clId="{264B5435-B69B-40C3-810F-46640ECE72E1}" dt="2025-03-10T03:05:00.943" v="182" actId="47"/>
        <pc:sldMkLst>
          <pc:docMk/>
          <pc:sldMk cId="364400531" sldId="262"/>
        </pc:sldMkLst>
      </pc:sldChg>
      <pc:sldChg chg="addSp delSp modSp add mod">
        <pc:chgData name="Ian Lai" userId="43d92a68-c294-4340-9421-dc48ab01a9a7" providerId="ADAL" clId="{264B5435-B69B-40C3-810F-46640ECE72E1}" dt="2025-03-10T07:30:53.312" v="794" actId="11"/>
        <pc:sldMkLst>
          <pc:docMk/>
          <pc:sldMk cId="3609512770" sldId="262"/>
        </pc:sldMkLst>
        <pc:spChg chg="mod">
          <ac:chgData name="Ian Lai" userId="43d92a68-c294-4340-9421-dc48ab01a9a7" providerId="ADAL" clId="{264B5435-B69B-40C3-810F-46640ECE72E1}" dt="2025-03-10T07:02:41.921" v="558"/>
          <ac:spMkLst>
            <pc:docMk/>
            <pc:sldMk cId="3609512770" sldId="262"/>
            <ac:spMk id="2" creationId="{7466475C-E045-29FA-E8BC-DD0C867AFB14}"/>
          </ac:spMkLst>
        </pc:spChg>
        <pc:spChg chg="del">
          <ac:chgData name="Ian Lai" userId="43d92a68-c294-4340-9421-dc48ab01a9a7" providerId="ADAL" clId="{264B5435-B69B-40C3-810F-46640ECE72E1}" dt="2025-03-10T07:03:07.386" v="559" actId="22"/>
          <ac:spMkLst>
            <pc:docMk/>
            <pc:sldMk cId="3609512770" sldId="262"/>
            <ac:spMk id="3" creationId="{D10E44BB-B399-5E51-CE5A-D2A9F3351C47}"/>
          </ac:spMkLst>
        </pc:spChg>
        <pc:spChg chg="add del mod">
          <ac:chgData name="Ian Lai" userId="43d92a68-c294-4340-9421-dc48ab01a9a7" providerId="ADAL" clId="{264B5435-B69B-40C3-810F-46640ECE72E1}" dt="2025-03-10T07:14:17.433" v="574" actId="22"/>
          <ac:spMkLst>
            <pc:docMk/>
            <pc:sldMk cId="3609512770" sldId="262"/>
            <ac:spMk id="12" creationId="{75FEB8C3-FF30-A990-B53A-3528562FAF5D}"/>
          </ac:spMkLst>
        </pc:spChg>
        <pc:spChg chg="add del">
          <ac:chgData name="Ian Lai" userId="43d92a68-c294-4340-9421-dc48ab01a9a7" providerId="ADAL" clId="{264B5435-B69B-40C3-810F-46640ECE72E1}" dt="2025-03-10T07:11:58.774" v="573" actId="22"/>
          <ac:spMkLst>
            <pc:docMk/>
            <pc:sldMk cId="3609512770" sldId="262"/>
            <ac:spMk id="16" creationId="{7612A3B9-E2A8-DD9C-B09C-A30EDA84F6F3}"/>
          </ac:spMkLst>
        </pc:spChg>
        <pc:spChg chg="add del mod">
          <ac:chgData name="Ian Lai" userId="43d92a68-c294-4340-9421-dc48ab01a9a7" providerId="ADAL" clId="{264B5435-B69B-40C3-810F-46640ECE72E1}" dt="2025-03-10T07:30:53.312" v="794" actId="11"/>
          <ac:spMkLst>
            <pc:docMk/>
            <pc:sldMk cId="3609512770" sldId="262"/>
            <ac:spMk id="19" creationId="{C3466A4D-B991-01E8-AE17-037C9298DA6D}"/>
          </ac:spMkLst>
        </pc:spChg>
        <pc:spChg chg="add mod">
          <ac:chgData name="Ian Lai" userId="43d92a68-c294-4340-9421-dc48ab01a9a7" providerId="ADAL" clId="{264B5435-B69B-40C3-810F-46640ECE72E1}" dt="2025-03-10T07:15:37.613" v="581"/>
          <ac:spMkLst>
            <pc:docMk/>
            <pc:sldMk cId="3609512770" sldId="262"/>
            <ac:spMk id="20" creationId="{EB3C6029-248B-05A4-E5C9-83247F9A5F90}"/>
          </ac:spMkLst>
        </pc:spChg>
        <pc:spChg chg="add mod">
          <ac:chgData name="Ian Lai" userId="43d92a68-c294-4340-9421-dc48ab01a9a7" providerId="ADAL" clId="{264B5435-B69B-40C3-810F-46640ECE72E1}" dt="2025-03-10T07:15:49.482" v="585" actId="1076"/>
          <ac:spMkLst>
            <pc:docMk/>
            <pc:sldMk cId="3609512770" sldId="262"/>
            <ac:spMk id="21" creationId="{C2D3740A-CE25-1D34-679C-E2045C4B7818}"/>
          </ac:spMkLst>
        </pc:spChg>
        <pc:spChg chg="add del mod">
          <ac:chgData name="Ian Lai" userId="43d92a68-c294-4340-9421-dc48ab01a9a7" providerId="ADAL" clId="{264B5435-B69B-40C3-810F-46640ECE72E1}" dt="2025-03-10T07:19:46.451" v="644" actId="478"/>
          <ac:spMkLst>
            <pc:docMk/>
            <pc:sldMk cId="3609512770" sldId="262"/>
            <ac:spMk id="23" creationId="{60667977-C188-4F21-522A-70F8E2A62BF9}"/>
          </ac:spMkLst>
        </pc:spChg>
        <pc:spChg chg="add mod">
          <ac:chgData name="Ian Lai" userId="43d92a68-c294-4340-9421-dc48ab01a9a7" providerId="ADAL" clId="{264B5435-B69B-40C3-810F-46640ECE72E1}" dt="2025-03-10T07:20:32.851" v="654" actId="1076"/>
          <ac:spMkLst>
            <pc:docMk/>
            <pc:sldMk cId="3609512770" sldId="262"/>
            <ac:spMk id="26" creationId="{2E1133EE-2021-3E51-5DE5-27B5E43AB122}"/>
          </ac:spMkLst>
        </pc:spChg>
        <pc:spChg chg="add mod">
          <ac:chgData name="Ian Lai" userId="43d92a68-c294-4340-9421-dc48ab01a9a7" providerId="ADAL" clId="{264B5435-B69B-40C3-810F-46640ECE72E1}" dt="2025-03-10T07:20:49.530" v="659" actId="1076"/>
          <ac:spMkLst>
            <pc:docMk/>
            <pc:sldMk cId="3609512770" sldId="262"/>
            <ac:spMk id="29" creationId="{FABFCDEA-6221-2E4A-01F6-B2BD8B241F55}"/>
          </ac:spMkLst>
        </pc:spChg>
        <pc:spChg chg="add mod">
          <ac:chgData name="Ian Lai" userId="43d92a68-c294-4340-9421-dc48ab01a9a7" providerId="ADAL" clId="{264B5435-B69B-40C3-810F-46640ECE72E1}" dt="2025-03-10T07:20:56.053" v="662" actId="1076"/>
          <ac:spMkLst>
            <pc:docMk/>
            <pc:sldMk cId="3609512770" sldId="262"/>
            <ac:spMk id="30" creationId="{158AE942-24EA-343E-493A-697A3CF0CA79}"/>
          </ac:spMkLst>
        </pc:spChg>
        <pc:picChg chg="add del mod ord">
          <ac:chgData name="Ian Lai" userId="43d92a68-c294-4340-9421-dc48ab01a9a7" providerId="ADAL" clId="{264B5435-B69B-40C3-810F-46640ECE72E1}" dt="2025-03-10T07:08:02.126" v="563" actId="478"/>
          <ac:picMkLst>
            <pc:docMk/>
            <pc:sldMk cId="3609512770" sldId="262"/>
            <ac:picMk id="10" creationId="{9D393AA8-1143-89BD-788E-9F238275E972}"/>
          </ac:picMkLst>
        </pc:picChg>
        <pc:picChg chg="add del mod">
          <ac:chgData name="Ian Lai" userId="43d92a68-c294-4340-9421-dc48ab01a9a7" providerId="ADAL" clId="{264B5435-B69B-40C3-810F-46640ECE72E1}" dt="2025-03-10T07:14:18.867" v="575" actId="478"/>
          <ac:picMkLst>
            <pc:docMk/>
            <pc:sldMk cId="3609512770" sldId="262"/>
            <ac:picMk id="14" creationId="{5B86BFF1-3259-108C-F505-67BD592712EC}"/>
          </ac:picMkLst>
        </pc:picChg>
        <pc:picChg chg="add del mod ord">
          <ac:chgData name="Ian Lai" userId="43d92a68-c294-4340-9421-dc48ab01a9a7" providerId="ADAL" clId="{264B5435-B69B-40C3-810F-46640ECE72E1}" dt="2025-03-10T07:19:34.238" v="640" actId="478"/>
          <ac:picMkLst>
            <pc:docMk/>
            <pc:sldMk cId="3609512770" sldId="262"/>
            <ac:picMk id="18" creationId="{22985D35-5EA6-C459-7F3B-51D9772ABC2E}"/>
          </ac:picMkLst>
        </pc:picChg>
        <pc:picChg chg="add mod">
          <ac:chgData name="Ian Lai" userId="43d92a68-c294-4340-9421-dc48ab01a9a7" providerId="ADAL" clId="{264B5435-B69B-40C3-810F-46640ECE72E1}" dt="2025-03-10T07:19:48.793" v="645" actId="14100"/>
          <ac:picMkLst>
            <pc:docMk/>
            <pc:sldMk cId="3609512770" sldId="262"/>
            <ac:picMk id="25" creationId="{DC5D724F-F7F3-4B31-481C-B0135728BF49}"/>
          </ac:picMkLst>
        </pc:picChg>
        <pc:picChg chg="add del">
          <ac:chgData name="Ian Lai" userId="43d92a68-c294-4340-9421-dc48ab01a9a7" providerId="ADAL" clId="{264B5435-B69B-40C3-810F-46640ECE72E1}" dt="2025-03-10T07:20:34.561" v="656" actId="22"/>
          <ac:picMkLst>
            <pc:docMk/>
            <pc:sldMk cId="3609512770" sldId="262"/>
            <ac:picMk id="28" creationId="{D8B30402-509F-EC4C-2088-5E5AAFFD4CB3}"/>
          </ac:picMkLst>
        </pc:picChg>
        <pc:cxnChg chg="add del">
          <ac:chgData name="Ian Lai" userId="43d92a68-c294-4340-9421-dc48ab01a9a7" providerId="ADAL" clId="{264B5435-B69B-40C3-810F-46640ECE72E1}" dt="2025-03-10T07:21:09.707" v="665" actId="11529"/>
          <ac:cxnSpMkLst>
            <pc:docMk/>
            <pc:sldMk cId="3609512770" sldId="262"/>
            <ac:cxnSpMk id="32" creationId="{A4278F09-E05B-1E76-8D20-F7DE0DE7E312}"/>
          </ac:cxnSpMkLst>
        </pc:cxnChg>
        <pc:cxnChg chg="add mod">
          <ac:chgData name="Ian Lai" userId="43d92a68-c294-4340-9421-dc48ab01a9a7" providerId="ADAL" clId="{264B5435-B69B-40C3-810F-46640ECE72E1}" dt="2025-03-10T07:21:26.180" v="670" actId="14100"/>
          <ac:cxnSpMkLst>
            <pc:docMk/>
            <pc:sldMk cId="3609512770" sldId="262"/>
            <ac:cxnSpMk id="34" creationId="{1FD147DF-5825-ABF2-1333-A98A32853C65}"/>
          </ac:cxnSpMkLst>
        </pc:cxnChg>
        <pc:cxnChg chg="add mod">
          <ac:chgData name="Ian Lai" userId="43d92a68-c294-4340-9421-dc48ab01a9a7" providerId="ADAL" clId="{264B5435-B69B-40C3-810F-46640ECE72E1}" dt="2025-03-10T07:21:38.989" v="674" actId="14100"/>
          <ac:cxnSpMkLst>
            <pc:docMk/>
            <pc:sldMk cId="3609512770" sldId="262"/>
            <ac:cxnSpMk id="37" creationId="{5079FEDA-909D-0436-9A18-64F745A5E62F}"/>
          </ac:cxnSpMkLst>
        </pc:cxnChg>
      </pc:sldChg>
      <pc:sldChg chg="add del replId">
        <pc:chgData name="Ian Lai" userId="43d92a68-c294-4340-9421-dc48ab01a9a7" providerId="ADAL" clId="{264B5435-B69B-40C3-810F-46640ECE72E1}" dt="2025-03-10T03:05:00.943" v="182" actId="47"/>
        <pc:sldMkLst>
          <pc:docMk/>
          <pc:sldMk cId="1156457573" sldId="263"/>
        </pc:sldMkLst>
      </pc:sldChg>
      <pc:sldChg chg="addSp delSp modSp add mod replId">
        <pc:chgData name="Ian Lai" userId="43d92a68-c294-4340-9421-dc48ab01a9a7" providerId="ADAL" clId="{264B5435-B69B-40C3-810F-46640ECE72E1}" dt="2025-03-10T07:31:09.655" v="795" actId="11"/>
        <pc:sldMkLst>
          <pc:docMk/>
          <pc:sldMk cId="2199268145" sldId="263"/>
        </pc:sldMkLst>
        <pc:spChg chg="mod">
          <ac:chgData name="Ian Lai" userId="43d92a68-c294-4340-9421-dc48ab01a9a7" providerId="ADAL" clId="{264B5435-B69B-40C3-810F-46640ECE72E1}" dt="2025-03-10T07:22:59.288" v="689"/>
          <ac:spMkLst>
            <pc:docMk/>
            <pc:sldMk cId="2199268145" sldId="263"/>
            <ac:spMk id="2" creationId="{280F72A5-AF4C-0CB2-095B-7D49FF446F4D}"/>
          </ac:spMkLst>
        </pc:spChg>
        <pc:spChg chg="del">
          <ac:chgData name="Ian Lai" userId="43d92a68-c294-4340-9421-dc48ab01a9a7" providerId="ADAL" clId="{264B5435-B69B-40C3-810F-46640ECE72E1}" dt="2025-03-10T07:23:02.025" v="690" actId="478"/>
          <ac:spMkLst>
            <pc:docMk/>
            <pc:sldMk cId="2199268145" sldId="263"/>
            <ac:spMk id="3" creationId="{EBB83B63-DA9F-95B7-C8F7-45E9675039F3}"/>
          </ac:spMkLst>
        </pc:spChg>
        <pc:spChg chg="ord">
          <ac:chgData name="Ian Lai" userId="43d92a68-c294-4340-9421-dc48ab01a9a7" providerId="ADAL" clId="{264B5435-B69B-40C3-810F-46640ECE72E1}" dt="2025-03-10T07:25:52.898" v="714" actId="167"/>
          <ac:spMkLst>
            <pc:docMk/>
            <pc:sldMk cId="2199268145" sldId="263"/>
            <ac:spMk id="6" creationId="{A4D5F213-C077-8AE9-3836-8ED6435095B8}"/>
          </ac:spMkLst>
        </pc:spChg>
        <pc:spChg chg="add mod">
          <ac:chgData name="Ian Lai" userId="43d92a68-c294-4340-9421-dc48ab01a9a7" providerId="ADAL" clId="{264B5435-B69B-40C3-810F-46640ECE72E1}" dt="2025-03-10T07:26:50.594" v="730" actId="1076"/>
          <ac:spMkLst>
            <pc:docMk/>
            <pc:sldMk cId="2199268145" sldId="263"/>
            <ac:spMk id="13" creationId="{C2F0DECA-382B-E3F6-DF6D-F55BEB92B0CF}"/>
          </ac:spMkLst>
        </pc:spChg>
        <pc:spChg chg="add mod">
          <ac:chgData name="Ian Lai" userId="43d92a68-c294-4340-9421-dc48ab01a9a7" providerId="ADAL" clId="{264B5435-B69B-40C3-810F-46640ECE72E1}" dt="2025-03-10T07:26:45.301" v="728" actId="1076"/>
          <ac:spMkLst>
            <pc:docMk/>
            <pc:sldMk cId="2199268145" sldId="263"/>
            <ac:spMk id="18" creationId="{5ED4CE14-F626-8348-BE25-67E53B15FC7A}"/>
          </ac:spMkLst>
        </pc:spChg>
        <pc:spChg chg="add mod">
          <ac:chgData name="Ian Lai" userId="43d92a68-c294-4340-9421-dc48ab01a9a7" providerId="ADAL" clId="{264B5435-B69B-40C3-810F-46640ECE72E1}" dt="2025-03-10T07:26:29.640" v="725"/>
          <ac:spMkLst>
            <pc:docMk/>
            <pc:sldMk cId="2199268145" sldId="263"/>
            <ac:spMk id="19" creationId="{CE39E562-BEDD-B334-2D28-6A9621A4993D}"/>
          </ac:spMkLst>
        </pc:spChg>
        <pc:spChg chg="add mod">
          <ac:chgData name="Ian Lai" userId="43d92a68-c294-4340-9421-dc48ab01a9a7" providerId="ADAL" clId="{264B5435-B69B-40C3-810F-46640ECE72E1}" dt="2025-03-10T07:31:09.655" v="795" actId="11"/>
          <ac:spMkLst>
            <pc:docMk/>
            <pc:sldMk cId="2199268145" sldId="263"/>
            <ac:spMk id="20" creationId="{06496DFC-AB6F-40AF-2D36-5211D46313EC}"/>
          </ac:spMkLst>
        </pc:spChg>
        <pc:picChg chg="add del mod">
          <ac:chgData name="Ian Lai" userId="43d92a68-c294-4340-9421-dc48ab01a9a7" providerId="ADAL" clId="{264B5435-B69B-40C3-810F-46640ECE72E1}" dt="2025-03-10T07:24:08.333" v="694" actId="478"/>
          <ac:picMkLst>
            <pc:docMk/>
            <pc:sldMk cId="2199268145" sldId="263"/>
            <ac:picMk id="10" creationId="{DC639193-1588-F363-16C1-BCFBC540E0DF}"/>
          </ac:picMkLst>
        </pc:picChg>
        <pc:picChg chg="add del mod">
          <ac:chgData name="Ian Lai" userId="43d92a68-c294-4340-9421-dc48ab01a9a7" providerId="ADAL" clId="{264B5435-B69B-40C3-810F-46640ECE72E1}" dt="2025-03-10T07:25:29.692" v="705" actId="478"/>
          <ac:picMkLst>
            <pc:docMk/>
            <pc:sldMk cId="2199268145" sldId="263"/>
            <ac:picMk id="12" creationId="{1A55A50B-6756-76C8-A3C7-6AB15D371A4F}"/>
          </ac:picMkLst>
        </pc:picChg>
        <pc:picChg chg="add mod ord">
          <ac:chgData name="Ian Lai" userId="43d92a68-c294-4340-9421-dc48ab01a9a7" providerId="ADAL" clId="{264B5435-B69B-40C3-810F-46640ECE72E1}" dt="2025-03-10T07:26:40.714" v="727" actId="14100"/>
          <ac:picMkLst>
            <pc:docMk/>
            <pc:sldMk cId="2199268145" sldId="263"/>
            <ac:picMk id="15" creationId="{1EAFF86F-D41E-8EB3-3624-0C61E4A9F00C}"/>
          </ac:picMkLst>
        </pc:picChg>
        <pc:picChg chg="add del">
          <ac:chgData name="Ian Lai" userId="43d92a68-c294-4340-9421-dc48ab01a9a7" providerId="ADAL" clId="{264B5435-B69B-40C3-810F-46640ECE72E1}" dt="2025-03-10T07:26:00.779" v="717" actId="22"/>
          <ac:picMkLst>
            <pc:docMk/>
            <pc:sldMk cId="2199268145" sldId="263"/>
            <ac:picMk id="17" creationId="{297E7E13-9C04-64C9-8506-CD741097BED4}"/>
          </ac:picMkLst>
        </pc:picChg>
      </pc:sldChg>
      <pc:sldChg chg="add del">
        <pc:chgData name="Ian Lai" userId="43d92a68-c294-4340-9421-dc48ab01a9a7" providerId="ADAL" clId="{264B5435-B69B-40C3-810F-46640ECE72E1}" dt="2025-03-10T03:05:00.943" v="182" actId="47"/>
        <pc:sldMkLst>
          <pc:docMk/>
          <pc:sldMk cId="1678272093" sldId="264"/>
        </pc:sldMkLst>
      </pc:sldChg>
      <pc:sldChg chg="modSp add mod">
        <pc:chgData name="Ian Lai" userId="43d92a68-c294-4340-9421-dc48ab01a9a7" providerId="ADAL" clId="{264B5435-B69B-40C3-810F-46640ECE72E1}" dt="2025-03-10T03:24:32.718" v="447" actId="11"/>
        <pc:sldMkLst>
          <pc:docMk/>
          <pc:sldMk cId="3164310583" sldId="264"/>
        </pc:sldMkLst>
        <pc:spChg chg="mod">
          <ac:chgData name="Ian Lai" userId="43d92a68-c294-4340-9421-dc48ab01a9a7" providerId="ADAL" clId="{264B5435-B69B-40C3-810F-46640ECE72E1}" dt="2025-03-10T03:24:32.718" v="447" actId="11"/>
          <ac:spMkLst>
            <pc:docMk/>
            <pc:sldMk cId="3164310583" sldId="264"/>
            <ac:spMk id="3" creationId="{68EEC424-5E13-3DDC-3AA7-F4EC1689E289}"/>
          </ac:spMkLst>
        </pc:spChg>
        <pc:spChg chg="mod">
          <ac:chgData name="Ian Lai" userId="43d92a68-c294-4340-9421-dc48ab01a9a7" providerId="ADAL" clId="{264B5435-B69B-40C3-810F-46640ECE72E1}" dt="2025-03-10T03:10:12.862" v="304" actId="20577"/>
          <ac:spMkLst>
            <pc:docMk/>
            <pc:sldMk cId="3164310583" sldId="264"/>
            <ac:spMk id="10" creationId="{CB18A623-0A62-B618-9C39-9A1D3A2142E4}"/>
          </ac:spMkLst>
        </pc:spChg>
      </pc:sldChg>
      <pc:sldChg chg="add del replId">
        <pc:chgData name="Ian Lai" userId="43d92a68-c294-4340-9421-dc48ab01a9a7" providerId="ADAL" clId="{264B5435-B69B-40C3-810F-46640ECE72E1}" dt="2025-03-10T03:05:00.943" v="182" actId="47"/>
        <pc:sldMkLst>
          <pc:docMk/>
          <pc:sldMk cId="919266107" sldId="265"/>
        </pc:sldMkLst>
      </pc:sldChg>
      <pc:sldChg chg="modSp add mod ord">
        <pc:chgData name="Ian Lai" userId="43d92a68-c294-4340-9421-dc48ab01a9a7" providerId="ADAL" clId="{264B5435-B69B-40C3-810F-46640ECE72E1}" dt="2025-03-10T03:16:21.534" v="404" actId="255"/>
        <pc:sldMkLst>
          <pc:docMk/>
          <pc:sldMk cId="2047462297" sldId="265"/>
        </pc:sldMkLst>
        <pc:spChg chg="mod">
          <ac:chgData name="Ian Lai" userId="43d92a68-c294-4340-9421-dc48ab01a9a7" providerId="ADAL" clId="{264B5435-B69B-40C3-810F-46640ECE72E1}" dt="2025-03-10T03:16:21.534" v="404" actId="255"/>
          <ac:spMkLst>
            <pc:docMk/>
            <pc:sldMk cId="2047462297" sldId="265"/>
            <ac:spMk id="3" creationId="{C7CE0719-5ED4-77A3-DE06-471CEDFB4D11}"/>
          </ac:spMkLst>
        </pc:spChg>
        <pc:spChg chg="mod">
          <ac:chgData name="Ian Lai" userId="43d92a68-c294-4340-9421-dc48ab01a9a7" providerId="ADAL" clId="{264B5435-B69B-40C3-810F-46640ECE72E1}" dt="2025-03-10T03:12:29.748" v="380" actId="20577"/>
          <ac:spMkLst>
            <pc:docMk/>
            <pc:sldMk cId="2047462297" sldId="265"/>
            <ac:spMk id="10" creationId="{D10CCA11-DECA-E065-7C72-C5A4FA9315F2}"/>
          </ac:spMkLst>
        </pc:spChg>
      </pc:sldChg>
      <pc:sldChg chg="modSp add mod ord">
        <pc:chgData name="Ian Lai" userId="43d92a68-c294-4340-9421-dc48ab01a9a7" providerId="ADAL" clId="{264B5435-B69B-40C3-810F-46640ECE72E1}" dt="2025-03-10T03:18:16.663" v="428" actId="11"/>
        <pc:sldMkLst>
          <pc:docMk/>
          <pc:sldMk cId="1063272858" sldId="266"/>
        </pc:sldMkLst>
        <pc:spChg chg="mod">
          <ac:chgData name="Ian Lai" userId="43d92a68-c294-4340-9421-dc48ab01a9a7" providerId="ADAL" clId="{264B5435-B69B-40C3-810F-46640ECE72E1}" dt="2025-03-10T03:18:16.663" v="428" actId="11"/>
          <ac:spMkLst>
            <pc:docMk/>
            <pc:sldMk cId="1063272858" sldId="266"/>
            <ac:spMk id="3" creationId="{FE505902-221A-FBB7-B225-72C055E5F351}"/>
          </ac:spMkLst>
        </pc:spChg>
        <pc:spChg chg="mod">
          <ac:chgData name="Ian Lai" userId="43d92a68-c294-4340-9421-dc48ab01a9a7" providerId="ADAL" clId="{264B5435-B69B-40C3-810F-46640ECE72E1}" dt="2025-03-10T03:11:05.931" v="358" actId="14100"/>
          <ac:spMkLst>
            <pc:docMk/>
            <pc:sldMk cId="1063272858" sldId="266"/>
            <ac:spMk id="10" creationId="{1DE84DE8-2FD2-F693-AD57-12EEAF57A915}"/>
          </ac:spMkLst>
        </pc:spChg>
      </pc:sldChg>
      <pc:sldChg chg="add del replId">
        <pc:chgData name="Ian Lai" userId="43d92a68-c294-4340-9421-dc48ab01a9a7" providerId="ADAL" clId="{264B5435-B69B-40C3-810F-46640ECE72E1}" dt="2025-03-10T03:05:00.943" v="182" actId="47"/>
        <pc:sldMkLst>
          <pc:docMk/>
          <pc:sldMk cId="1441824182" sldId="266"/>
        </pc:sldMkLst>
      </pc:sldChg>
      <pc:sldChg chg="add del replId">
        <pc:chgData name="Ian Lai" userId="43d92a68-c294-4340-9421-dc48ab01a9a7" providerId="ADAL" clId="{264B5435-B69B-40C3-810F-46640ECE72E1}" dt="2025-03-10T03:05:00.943" v="182" actId="47"/>
        <pc:sldMkLst>
          <pc:docMk/>
          <pc:sldMk cId="805770651" sldId="267"/>
        </pc:sldMkLst>
      </pc:sldChg>
      <pc:sldChg chg="modSp add del mod">
        <pc:chgData name="Ian Lai" userId="43d92a68-c294-4340-9421-dc48ab01a9a7" providerId="ADAL" clId="{264B5435-B69B-40C3-810F-46640ECE72E1}" dt="2025-03-10T03:20:02.224" v="441" actId="47"/>
        <pc:sldMkLst>
          <pc:docMk/>
          <pc:sldMk cId="2722901864" sldId="267"/>
        </pc:sldMkLst>
        <pc:spChg chg="mod">
          <ac:chgData name="Ian Lai" userId="43d92a68-c294-4340-9421-dc48ab01a9a7" providerId="ADAL" clId="{264B5435-B69B-40C3-810F-46640ECE72E1}" dt="2025-03-10T03:19:56.094" v="440"/>
          <ac:spMkLst>
            <pc:docMk/>
            <pc:sldMk cId="2722901864" sldId="267"/>
            <ac:spMk id="3" creationId="{1F9AB31B-E6BB-8756-0D79-5655462C2BF5}"/>
          </ac:spMkLst>
        </pc:spChg>
        <pc:spChg chg="mod">
          <ac:chgData name="Ian Lai" userId="43d92a68-c294-4340-9421-dc48ab01a9a7" providerId="ADAL" clId="{264B5435-B69B-40C3-810F-46640ECE72E1}" dt="2025-03-10T03:19:48.810" v="438"/>
          <ac:spMkLst>
            <pc:docMk/>
            <pc:sldMk cId="2722901864" sldId="267"/>
            <ac:spMk id="10" creationId="{5B96E70A-3142-DC58-231B-E60078E690F7}"/>
          </ac:spMkLst>
        </pc:spChg>
      </pc:sldChg>
      <pc:sldChg chg="addSp delSp modSp add mod ord">
        <pc:chgData name="Ian Lai" userId="43d92a68-c294-4340-9421-dc48ab01a9a7" providerId="ADAL" clId="{264B5435-B69B-40C3-810F-46640ECE72E1}" dt="2025-03-10T07:38:45.425" v="956" actId="1076"/>
        <pc:sldMkLst>
          <pc:docMk/>
          <pc:sldMk cId="3588123880" sldId="267"/>
        </pc:sldMkLst>
        <pc:spChg chg="mod">
          <ac:chgData name="Ian Lai" userId="43d92a68-c294-4340-9421-dc48ab01a9a7" providerId="ADAL" clId="{264B5435-B69B-40C3-810F-46640ECE72E1}" dt="2025-03-10T07:32:19.732" v="848" actId="14100"/>
          <ac:spMkLst>
            <pc:docMk/>
            <pc:sldMk cId="3588123880" sldId="267"/>
            <ac:spMk id="2" creationId="{F0D57FCE-80D0-02F7-B574-8731A4D464F3}"/>
          </ac:spMkLst>
        </pc:spChg>
        <pc:spChg chg="mod">
          <ac:chgData name="Ian Lai" userId="43d92a68-c294-4340-9421-dc48ab01a9a7" providerId="ADAL" clId="{264B5435-B69B-40C3-810F-46640ECE72E1}" dt="2025-03-10T07:37:21.841" v="895" actId="1076"/>
          <ac:spMkLst>
            <pc:docMk/>
            <pc:sldMk cId="3588123880" sldId="267"/>
            <ac:spMk id="6" creationId="{FCFDEBEA-4609-4E71-B7E5-08C10C7EAD69}"/>
          </ac:spMkLst>
        </pc:spChg>
        <pc:spChg chg="add mod">
          <ac:chgData name="Ian Lai" userId="43d92a68-c294-4340-9421-dc48ab01a9a7" providerId="ADAL" clId="{264B5435-B69B-40C3-810F-46640ECE72E1}" dt="2025-03-10T07:35:37.402" v="871" actId="1076"/>
          <ac:spMkLst>
            <pc:docMk/>
            <pc:sldMk cId="3588123880" sldId="267"/>
            <ac:spMk id="14" creationId="{56614394-DE16-A30B-297D-17DFEFDD192E}"/>
          </ac:spMkLst>
        </pc:spChg>
        <pc:spChg chg="add mod">
          <ac:chgData name="Ian Lai" userId="43d92a68-c294-4340-9421-dc48ab01a9a7" providerId="ADAL" clId="{264B5435-B69B-40C3-810F-46640ECE72E1}" dt="2025-03-10T07:35:49.561" v="875" actId="1076"/>
          <ac:spMkLst>
            <pc:docMk/>
            <pc:sldMk cId="3588123880" sldId="267"/>
            <ac:spMk id="15" creationId="{AE3C88F4-9310-28C1-583F-4858C475002C}"/>
          </ac:spMkLst>
        </pc:spChg>
        <pc:spChg chg="add mod">
          <ac:chgData name="Ian Lai" userId="43d92a68-c294-4340-9421-dc48ab01a9a7" providerId="ADAL" clId="{264B5435-B69B-40C3-810F-46640ECE72E1}" dt="2025-03-10T07:35:57.852" v="879" actId="1076"/>
          <ac:spMkLst>
            <pc:docMk/>
            <pc:sldMk cId="3588123880" sldId="267"/>
            <ac:spMk id="16" creationId="{B4341ACE-3BD9-19D3-022F-6FAAF0E56427}"/>
          </ac:spMkLst>
        </pc:spChg>
        <pc:spChg chg="add">
          <ac:chgData name="Ian Lai" userId="43d92a68-c294-4340-9421-dc48ab01a9a7" providerId="ADAL" clId="{264B5435-B69B-40C3-810F-46640ECE72E1}" dt="2025-03-10T07:36:52.191" v="880"/>
          <ac:spMkLst>
            <pc:docMk/>
            <pc:sldMk cId="3588123880" sldId="267"/>
            <ac:spMk id="17" creationId="{87F453DD-B4D8-31E7-4F95-FB20FD30A815}"/>
          </ac:spMkLst>
        </pc:spChg>
        <pc:spChg chg="mod">
          <ac:chgData name="Ian Lai" userId="43d92a68-c294-4340-9421-dc48ab01a9a7" providerId="ADAL" clId="{264B5435-B69B-40C3-810F-46640ECE72E1}" dt="2025-03-10T07:38:45.425" v="956" actId="1076"/>
          <ac:spMkLst>
            <pc:docMk/>
            <pc:sldMk cId="3588123880" sldId="267"/>
            <ac:spMk id="19" creationId="{278F44D0-4DC5-BAA9-560E-C663E0EC5F0C}"/>
          </ac:spMkLst>
        </pc:spChg>
        <pc:spChg chg="del">
          <ac:chgData name="Ian Lai" userId="43d92a68-c294-4340-9421-dc48ab01a9a7" providerId="ADAL" clId="{264B5435-B69B-40C3-810F-46640ECE72E1}" dt="2025-03-10T07:32:27.339" v="850" actId="478"/>
          <ac:spMkLst>
            <pc:docMk/>
            <pc:sldMk cId="3588123880" sldId="267"/>
            <ac:spMk id="26" creationId="{90ED7289-7636-450E-6894-9D5C2E6C74E3}"/>
          </ac:spMkLst>
        </pc:spChg>
        <pc:spChg chg="del">
          <ac:chgData name="Ian Lai" userId="43d92a68-c294-4340-9421-dc48ab01a9a7" providerId="ADAL" clId="{264B5435-B69B-40C3-810F-46640ECE72E1}" dt="2025-03-10T07:32:29.088" v="853" actId="478"/>
          <ac:spMkLst>
            <pc:docMk/>
            <pc:sldMk cId="3588123880" sldId="267"/>
            <ac:spMk id="29" creationId="{80339D63-B732-46CF-A880-2E480F5F1375}"/>
          </ac:spMkLst>
        </pc:spChg>
        <pc:spChg chg="del mod">
          <ac:chgData name="Ian Lai" userId="43d92a68-c294-4340-9421-dc48ab01a9a7" providerId="ADAL" clId="{264B5435-B69B-40C3-810F-46640ECE72E1}" dt="2025-03-10T07:32:30.396" v="855" actId="478"/>
          <ac:spMkLst>
            <pc:docMk/>
            <pc:sldMk cId="3588123880" sldId="267"/>
            <ac:spMk id="30" creationId="{9CF204BB-9B8C-596D-D510-C8119DB98D5E}"/>
          </ac:spMkLst>
        </pc:spChg>
        <pc:picChg chg="add del mod">
          <ac:chgData name="Ian Lai" userId="43d92a68-c294-4340-9421-dc48ab01a9a7" providerId="ADAL" clId="{264B5435-B69B-40C3-810F-46640ECE72E1}" dt="2025-03-10T07:34:19.683" v="859" actId="478"/>
          <ac:picMkLst>
            <pc:docMk/>
            <pc:sldMk cId="3588123880" sldId="267"/>
            <ac:picMk id="9" creationId="{A5CA495B-47A9-F6B8-370B-415A16655825}"/>
          </ac:picMkLst>
        </pc:picChg>
        <pc:picChg chg="add del mod">
          <ac:chgData name="Ian Lai" userId="43d92a68-c294-4340-9421-dc48ab01a9a7" providerId="ADAL" clId="{264B5435-B69B-40C3-810F-46640ECE72E1}" dt="2025-03-10T07:35:16.383" v="864" actId="478"/>
          <ac:picMkLst>
            <pc:docMk/>
            <pc:sldMk cId="3588123880" sldId="267"/>
            <ac:picMk id="11" creationId="{4DE062C5-09E4-08C0-DAFE-20F10082CFC9}"/>
          </ac:picMkLst>
        </pc:picChg>
        <pc:picChg chg="add mod">
          <ac:chgData name="Ian Lai" userId="43d92a68-c294-4340-9421-dc48ab01a9a7" providerId="ADAL" clId="{264B5435-B69B-40C3-810F-46640ECE72E1}" dt="2025-03-10T07:35:27.374" v="869" actId="14100"/>
          <ac:picMkLst>
            <pc:docMk/>
            <pc:sldMk cId="3588123880" sldId="267"/>
            <ac:picMk id="13" creationId="{C5E87AF1-41F7-ECDB-685D-6860C3310E63}"/>
          </ac:picMkLst>
        </pc:picChg>
        <pc:picChg chg="del">
          <ac:chgData name="Ian Lai" userId="43d92a68-c294-4340-9421-dc48ab01a9a7" providerId="ADAL" clId="{264B5435-B69B-40C3-810F-46640ECE72E1}" dt="2025-03-10T07:32:24.592" v="849" actId="478"/>
          <ac:picMkLst>
            <pc:docMk/>
            <pc:sldMk cId="3588123880" sldId="267"/>
            <ac:picMk id="25" creationId="{58654FE3-B163-661D-70C6-D786E72A4F94}"/>
          </ac:picMkLst>
        </pc:picChg>
        <pc:cxnChg chg="del">
          <ac:chgData name="Ian Lai" userId="43d92a68-c294-4340-9421-dc48ab01a9a7" providerId="ADAL" clId="{264B5435-B69B-40C3-810F-46640ECE72E1}" dt="2025-03-10T07:32:27.933" v="851" actId="478"/>
          <ac:cxnSpMkLst>
            <pc:docMk/>
            <pc:sldMk cId="3588123880" sldId="267"/>
            <ac:cxnSpMk id="34" creationId="{F3FBC816-8D2A-3233-1366-AC71B2AC7387}"/>
          </ac:cxnSpMkLst>
        </pc:cxnChg>
        <pc:cxnChg chg="del">
          <ac:chgData name="Ian Lai" userId="43d92a68-c294-4340-9421-dc48ab01a9a7" providerId="ADAL" clId="{264B5435-B69B-40C3-810F-46640ECE72E1}" dt="2025-03-10T07:32:28.443" v="852" actId="478"/>
          <ac:cxnSpMkLst>
            <pc:docMk/>
            <pc:sldMk cId="3588123880" sldId="267"/>
            <ac:cxnSpMk id="37" creationId="{99A52915-E7D4-28C6-4248-DBFF0C33AF7A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99D8AA-5D87-44DF-8AA5-C696CCBDDE30}" type="datetimeFigureOut">
              <a:rPr lang="en-AU" smtClean="0"/>
              <a:t>10/03/2025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F79238-CA8B-4BBD-A3D4-6F19E3A3B0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68771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F79238-CA8B-4BBD-A3D4-6F19E3A3B04E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3267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430DE-EFA0-470A-BF6A-AA92426DA954}" type="datetimeFigureOut">
              <a:rPr lang="en-AU" smtClean="0"/>
              <a:t>10/03/2025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6431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430DE-EFA0-470A-BF6A-AA92426DA954}" type="datetimeFigureOut">
              <a:rPr lang="en-AU" smtClean="0"/>
              <a:t>10/03/2025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6690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430DE-EFA0-470A-BF6A-AA92426DA954}" type="datetimeFigureOut">
              <a:rPr lang="en-AU" smtClean="0"/>
              <a:t>10/03/2025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79315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430DE-EFA0-470A-BF6A-AA92426DA954}" type="datetimeFigureOut">
              <a:rPr lang="en-AU" smtClean="0"/>
              <a:t>10/03/2025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86164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430DE-EFA0-470A-BF6A-AA92426DA954}" type="datetimeFigureOut">
              <a:rPr lang="en-AU" smtClean="0"/>
              <a:t>10/03/2025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9529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430DE-EFA0-470A-BF6A-AA92426DA954}" type="datetimeFigureOut">
              <a:rPr lang="en-AU" smtClean="0"/>
              <a:t>10/03/2025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34380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430DE-EFA0-470A-BF6A-AA92426DA954}" type="datetimeFigureOut">
              <a:rPr lang="en-AU" smtClean="0"/>
              <a:t>10/03/2025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0703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430DE-EFA0-470A-BF6A-AA92426DA954}" type="datetimeFigureOut">
              <a:rPr lang="en-AU" smtClean="0"/>
              <a:t>10/03/2025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3985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430DE-EFA0-470A-BF6A-AA92426DA954}" type="datetimeFigureOut">
              <a:rPr lang="en-AU" smtClean="0"/>
              <a:t>10/03/2025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231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7B430DE-EFA0-470A-BF6A-AA92426DA954}" type="datetimeFigureOut">
              <a:rPr lang="en-AU" smtClean="0"/>
              <a:t>10/03/2025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54755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430DE-EFA0-470A-BF6A-AA92426DA954}" type="datetimeFigureOut">
              <a:rPr lang="en-AU" smtClean="0"/>
              <a:t>10/03/2025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7283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7B430DE-EFA0-470A-BF6A-AA92426DA954}" type="datetimeFigureOut">
              <a:rPr lang="en-AU" smtClean="0"/>
              <a:t>10/03/2025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519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D98F1439-CB20-B78F-89A8-E7CF31F0B0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601" y="307090"/>
            <a:ext cx="4813257" cy="78215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6108F6C-C77A-3785-7DC1-236F35D9CAB9}"/>
              </a:ext>
            </a:extLst>
          </p:cNvPr>
          <p:cNvSpPr txBox="1"/>
          <p:nvPr/>
        </p:nvSpPr>
        <p:spPr>
          <a:xfrm>
            <a:off x="3021498" y="1371283"/>
            <a:ext cx="614900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kern="1200" dirty="0">
                <a:ln w="3175" cmpd="sng"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Grandview" panose="020F0502020204030204" pitchFamily="34" charset="0"/>
                <a:ea typeface="+mj-ea"/>
                <a:cs typeface="+mj-cs"/>
              </a:rPr>
              <a:t>Coupa Requisitioner Training</a:t>
            </a:r>
          </a:p>
          <a:p>
            <a:pPr algn="ctr"/>
            <a:endParaRPr lang="en-AU" sz="6000" dirty="0"/>
          </a:p>
        </p:txBody>
      </p:sp>
    </p:spTree>
    <p:extLst>
      <p:ext uri="{BB962C8B-B14F-4D97-AF65-F5344CB8AC3E}">
        <p14:creationId xmlns:p14="http://schemas.microsoft.com/office/powerpoint/2010/main" val="310541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ED395-F107-8E7A-06DB-CEAE2D2FDF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CFDEBEA-4609-4E71-B7E5-08C10C7EAD69}"/>
              </a:ext>
            </a:extLst>
          </p:cNvPr>
          <p:cNvSpPr txBox="1">
            <a:spLocks/>
          </p:cNvSpPr>
          <p:nvPr/>
        </p:nvSpPr>
        <p:spPr>
          <a:xfrm>
            <a:off x="252436" y="1367502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bg1"/>
                </a:solidFill>
              </a:rPr>
              <a:t>123	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D57FCE-80D0-02F7-B574-8731A4D46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7" y="304524"/>
            <a:ext cx="6421073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REQUISITIONS – EDITING MULTIPLE LINES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4A92B9-FDC3-4C82-6129-DC92EDA60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Requisitioner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9B803B-0D67-F8F5-5FB9-2F1C44E92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10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FE80A37-C52B-05E2-CBEA-CF7224ED5E5F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BED6CF2B-3496-F0CB-55FA-10436A1B87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78F44D0-4DC5-BAA9-560E-C663E0EC5F0C}"/>
              </a:ext>
            </a:extLst>
          </p:cNvPr>
          <p:cNvSpPr txBox="1"/>
          <p:nvPr/>
        </p:nvSpPr>
        <p:spPr>
          <a:xfrm>
            <a:off x="7649981" y="2353956"/>
            <a:ext cx="405758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Select Items </a:t>
            </a:r>
            <a:r>
              <a:rPr lang="en-US" sz="1600" dirty="0"/>
              <a:t>– Click the checkbox at the top to select all lines.</a:t>
            </a:r>
          </a:p>
          <a:p>
            <a:pPr marL="342900" indent="-342900">
              <a:buFont typeface="+mj-lt"/>
              <a:buAutoNum type="arabicPeriod"/>
            </a:pP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Edit Selection </a:t>
            </a:r>
            <a:r>
              <a:rPr lang="en-US" sz="1600" dirty="0"/>
              <a:t>– Click "Edit Selected" to open the bulk edit options.</a:t>
            </a:r>
          </a:p>
          <a:p>
            <a:pPr marL="342900" indent="-342900">
              <a:buFont typeface="+mj-lt"/>
              <a:buAutoNum type="arabicPeriod"/>
            </a:pP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Choose a Field </a:t>
            </a:r>
            <a:r>
              <a:rPr lang="en-US" sz="1600" dirty="0"/>
              <a:t>– Select the field you want to update (e.g., Billing String, Delivery Date, Non-Purchasable Reason, Supplier), make your edits and press apply.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5E87AF1-41F7-ECDB-685D-6860C3310E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416" y="1344737"/>
            <a:ext cx="7167585" cy="457298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6614394-DE16-A30B-297D-17DFEFDD192E}"/>
              </a:ext>
            </a:extLst>
          </p:cNvPr>
          <p:cNvSpPr txBox="1"/>
          <p:nvPr/>
        </p:nvSpPr>
        <p:spPr>
          <a:xfrm>
            <a:off x="629728" y="3866240"/>
            <a:ext cx="365015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E3C88F4-9310-28C1-583F-4858C475002C}"/>
              </a:ext>
            </a:extLst>
          </p:cNvPr>
          <p:cNvSpPr txBox="1"/>
          <p:nvPr/>
        </p:nvSpPr>
        <p:spPr>
          <a:xfrm>
            <a:off x="69929" y="2253097"/>
            <a:ext cx="365015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4341ACE-3BD9-19D3-022F-6FAAF0E56427}"/>
              </a:ext>
            </a:extLst>
          </p:cNvPr>
          <p:cNvSpPr txBox="1"/>
          <p:nvPr/>
        </p:nvSpPr>
        <p:spPr>
          <a:xfrm>
            <a:off x="1112807" y="2791562"/>
            <a:ext cx="365015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588123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616EAD-8BE1-EB0D-AF1F-B2D3066EF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EF7C19F-7451-2BA8-E6E2-102DFE464349}"/>
              </a:ext>
            </a:extLst>
          </p:cNvPr>
          <p:cNvSpPr txBox="1">
            <a:spLocks/>
          </p:cNvSpPr>
          <p:nvPr/>
        </p:nvSpPr>
        <p:spPr>
          <a:xfrm>
            <a:off x="252436" y="1367502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bg1"/>
                </a:solidFill>
              </a:rPr>
              <a:t>123	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E69C4F-3AA5-0C51-89F5-C02146D71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7" y="304524"/>
            <a:ext cx="6421073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REQUISITIONS – BILLING STRINGS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00E9FF-D27F-76B6-ED97-FEECBB3E6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Requisitioner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C48E6F-B5D0-7E4F-AF1A-B0DB81607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11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674C99A-D032-4214-78D8-936AC905594E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AB4A3D8B-68A6-9C64-BA53-D4B79B9435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82A5E83-3E7A-88C8-DF37-91D5A9E3E904}"/>
              </a:ext>
            </a:extLst>
          </p:cNvPr>
          <p:cNvSpPr txBox="1"/>
          <p:nvPr/>
        </p:nvSpPr>
        <p:spPr>
          <a:xfrm>
            <a:off x="7871663" y="1367502"/>
            <a:ext cx="4057589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600" dirty="0"/>
              <a:t>For most </a:t>
            </a:r>
            <a:r>
              <a:rPr lang="en-US" sz="1600" b="1" dirty="0"/>
              <a:t>non-Standard Order</a:t>
            </a:r>
            <a:r>
              <a:rPr lang="en-US" sz="1600" dirty="0"/>
              <a:t> purchase types, the </a:t>
            </a:r>
            <a:r>
              <a:rPr lang="en-US" sz="1600" b="1" dirty="0"/>
              <a:t>Billing String</a:t>
            </a:r>
            <a:r>
              <a:rPr lang="en-US" sz="1600" dirty="0"/>
              <a:t> must be updated. Follow these steps to ensure accuracy:</a:t>
            </a:r>
          </a:p>
          <a:p>
            <a:pPr>
              <a:buNone/>
            </a:pPr>
            <a:endParaRPr lang="en-US" sz="1600" dirty="0"/>
          </a:p>
          <a:p>
            <a:pPr>
              <a:buFont typeface="+mj-lt"/>
              <a:buAutoNum type="arabicPeriod"/>
            </a:pPr>
            <a:r>
              <a:rPr lang="en-US" sz="1600" b="1" dirty="0"/>
              <a:t> Select All Lines</a:t>
            </a:r>
            <a:r>
              <a:rPr lang="en-US" sz="1600" dirty="0"/>
              <a:t> – Choose all requisition lines as shown in the previous slide.</a:t>
            </a:r>
          </a:p>
          <a:p>
            <a:pPr>
              <a:buFont typeface="+mj-lt"/>
              <a:buAutoNum type="arabicPeriod"/>
            </a:pPr>
            <a:endParaRPr lang="en-US" sz="1600" dirty="0"/>
          </a:p>
          <a:p>
            <a:pPr>
              <a:buFont typeface="+mj-lt"/>
              <a:buAutoNum type="arabicPeriod"/>
            </a:pPr>
            <a:r>
              <a:rPr lang="en-US" sz="1600" b="1" dirty="0"/>
              <a:t> Open Account Selection</a:t>
            </a:r>
            <a:r>
              <a:rPr lang="en-US" sz="1600" dirty="0"/>
              <a:t> – In the </a:t>
            </a:r>
            <a:r>
              <a:rPr lang="en-US" sz="1600" b="1" dirty="0"/>
              <a:t>Account</a:t>
            </a:r>
            <a:r>
              <a:rPr lang="en-US" sz="1600" dirty="0"/>
              <a:t> section, click the </a:t>
            </a:r>
            <a:r>
              <a:rPr lang="en-US" sz="1600" b="1" dirty="0"/>
              <a:t>magnifying glass</a:t>
            </a:r>
            <a:r>
              <a:rPr lang="en-US" sz="1600" dirty="0"/>
              <a:t> icon.</a:t>
            </a:r>
          </a:p>
          <a:p>
            <a:pPr>
              <a:buFont typeface="+mj-lt"/>
              <a:buAutoNum type="arabicPeriod"/>
            </a:pPr>
            <a:endParaRPr lang="en-US" sz="1600" dirty="0"/>
          </a:p>
          <a:p>
            <a:pPr>
              <a:buFont typeface="+mj-lt"/>
              <a:buAutoNum type="arabicPeriod"/>
            </a:pPr>
            <a:r>
              <a:rPr lang="en-US" sz="1600" b="1" dirty="0"/>
              <a:t> Choose the Correct GL Code</a:t>
            </a:r>
            <a:r>
              <a:rPr lang="en-US" sz="1600" dirty="0"/>
              <a:t> – In the </a:t>
            </a:r>
            <a:r>
              <a:rPr lang="en-US" sz="1600" b="1" dirty="0"/>
              <a:t>Choose an Account</a:t>
            </a:r>
            <a:r>
              <a:rPr lang="en-US" sz="1600" dirty="0"/>
              <a:t> box, start typing the desired </a:t>
            </a:r>
            <a:r>
              <a:rPr lang="en-US" sz="1600" b="1" dirty="0"/>
              <a:t>GL segment</a:t>
            </a:r>
            <a:r>
              <a:rPr lang="en-US" sz="1600" dirty="0"/>
              <a:t> and select the correct number. Click </a:t>
            </a:r>
            <a:r>
              <a:rPr lang="en-US" sz="1600" b="1" dirty="0"/>
              <a:t>Choose</a:t>
            </a:r>
            <a:r>
              <a:rPr lang="en-US" sz="1600" dirty="0"/>
              <a:t>.</a:t>
            </a:r>
          </a:p>
          <a:p>
            <a:pPr>
              <a:buFont typeface="+mj-lt"/>
              <a:buAutoNum type="arabicPeriod"/>
            </a:pPr>
            <a:endParaRPr lang="en-US" sz="1600" dirty="0"/>
          </a:p>
          <a:p>
            <a:pPr>
              <a:buFont typeface="+mj-lt"/>
              <a:buAutoNum type="arabicPeriod"/>
            </a:pPr>
            <a:r>
              <a:rPr lang="en-US" sz="1600" b="1" dirty="0"/>
              <a:t> Apply Changes</a:t>
            </a:r>
            <a:r>
              <a:rPr lang="en-US" sz="1600" dirty="0"/>
              <a:t> – In the </a:t>
            </a:r>
            <a:r>
              <a:rPr lang="en-US" sz="1600" b="1" dirty="0"/>
              <a:t>Adjust</a:t>
            </a:r>
            <a:r>
              <a:rPr lang="en-US" sz="1600" dirty="0"/>
              <a:t> popup, click </a:t>
            </a:r>
            <a:r>
              <a:rPr lang="en-US" sz="1600" b="1" dirty="0"/>
              <a:t>Apply</a:t>
            </a:r>
            <a:r>
              <a:rPr lang="en-US" sz="1600" dirty="0"/>
              <a:t>. All selected lines will now reflect the correct </a:t>
            </a:r>
            <a:r>
              <a:rPr lang="en-US" sz="1600" b="1" dirty="0"/>
              <a:t>Billing String</a:t>
            </a:r>
            <a:r>
              <a:rPr lang="en-US" sz="1600" dirty="0"/>
              <a:t> for the chosen Purchase Type.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90C2C8E-1433-8F08-5501-AF9D47E580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202" y="1147245"/>
            <a:ext cx="6775696" cy="22817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11F12E4-35A8-9CA8-CEE5-DA819ADDDF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202" y="3535697"/>
            <a:ext cx="6775696" cy="252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022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06FB2-7DAB-0440-5285-812DC1F10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327450F-6E52-B172-88EB-3E5E81B17C8E}"/>
              </a:ext>
            </a:extLst>
          </p:cNvPr>
          <p:cNvSpPr txBox="1">
            <a:spLocks/>
          </p:cNvSpPr>
          <p:nvPr/>
        </p:nvSpPr>
        <p:spPr>
          <a:xfrm>
            <a:off x="252436" y="1367502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bg1"/>
                </a:solidFill>
              </a:rPr>
              <a:t>123	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55A2C7-84F9-7745-3E8F-814168F4E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7" y="304524"/>
            <a:ext cx="6421073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REQUISITIONS – GROUP CARTS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E069AC-240B-6FF9-BDAD-D4844C516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Requisitioner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781055-7038-BE59-C042-80CED9806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12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1579BF2-3F23-2EBC-7778-8DFBD60E6CD2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0B0F2CEF-138B-1A6D-F27A-D5623FD086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7F701F76-3EF3-5BCD-D785-74FA66EB105B}"/>
              </a:ext>
            </a:extLst>
          </p:cNvPr>
          <p:cNvSpPr txBox="1"/>
          <p:nvPr/>
        </p:nvSpPr>
        <p:spPr>
          <a:xfrm>
            <a:off x="7871663" y="1720882"/>
            <a:ext cx="4057589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600" dirty="0"/>
              <a:t>A </a:t>
            </a:r>
            <a:r>
              <a:rPr lang="en-US" sz="1600" b="1" dirty="0"/>
              <a:t>Group Cart</a:t>
            </a:r>
            <a:r>
              <a:rPr lang="en-US" sz="1600" dirty="0"/>
              <a:t> allows multiple users to contribute to a requisition. The </a:t>
            </a:r>
            <a:r>
              <a:rPr lang="en-US" sz="1600" b="1" dirty="0"/>
              <a:t>cart owner</a:t>
            </a:r>
            <a:r>
              <a:rPr lang="en-US" sz="1600" dirty="0"/>
              <a:t> is the person who created it, while invited users receive a notification to join.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 Invited users can edit the cart, which activates it in their own shopping cart.</a:t>
            </a:r>
          </a:p>
          <a:p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 Items added by different participants will be labeled with the contributor's name.</a:t>
            </a:r>
          </a:p>
          <a:p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/>
              <a:t> Only the owner</a:t>
            </a:r>
            <a:r>
              <a:rPr lang="en-US" sz="1600" dirty="0"/>
              <a:t> can add or remove participants.</a:t>
            </a:r>
          </a:p>
          <a:p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/>
              <a:t> Only the owner</a:t>
            </a:r>
            <a:r>
              <a:rPr lang="en-US" sz="1600" dirty="0"/>
              <a:t> can submit the requisition for approval.</a:t>
            </a:r>
          </a:p>
        </p:txBody>
      </p:sp>
      <p:pic>
        <p:nvPicPr>
          <p:cNvPr id="9" name="Picture 8" descr="A screenshot of a computer&#10;&#10;Description automatically generated">
            <a:extLst>
              <a:ext uri="{FF2B5EF4-FFF2-40B4-BE49-F238E27FC236}">
                <a16:creationId xmlns:a16="http://schemas.microsoft.com/office/drawing/2014/main" id="{7CC594EF-FA80-C72D-EEDE-13A816BA5E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475" y="2051195"/>
            <a:ext cx="7184079" cy="2545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505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16F9E-8123-093B-F6F9-32B2C139B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ACC6B29-39B6-EF4A-FC26-67A28802BFC6}"/>
              </a:ext>
            </a:extLst>
          </p:cNvPr>
          <p:cNvSpPr txBox="1">
            <a:spLocks/>
          </p:cNvSpPr>
          <p:nvPr/>
        </p:nvSpPr>
        <p:spPr>
          <a:xfrm>
            <a:off x="252436" y="1367502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bg1"/>
                </a:solidFill>
              </a:rPr>
              <a:t>123	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C68DD9-AFF0-325C-07F6-EB4DF8234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7" y="304524"/>
            <a:ext cx="6421073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REQUISITION APPROVALS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2B8E3D-8DF2-E3C5-B7A2-47F5F15A7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Requisitioner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FA3785-5DD2-2D2E-A4B5-5AE9ED0FD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13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C67346E-016D-8FEC-4CB7-2C9D38A9EDA7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208A2641-40B6-1086-9C95-6ED7593377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8E8194FC-8D85-232E-A85B-B709B29F1C64}"/>
              </a:ext>
            </a:extLst>
          </p:cNvPr>
          <p:cNvSpPr txBox="1"/>
          <p:nvPr/>
        </p:nvSpPr>
        <p:spPr>
          <a:xfrm>
            <a:off x="7871663" y="1720882"/>
            <a:ext cx="4057589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600" dirty="0"/>
              <a:t>In the </a:t>
            </a:r>
            <a:r>
              <a:rPr lang="en-US" sz="1600" b="1" dirty="0"/>
              <a:t>Approvals</a:t>
            </a:r>
            <a:r>
              <a:rPr lang="en-US" sz="1600" dirty="0"/>
              <a:t> section, you can view all required approvers for the requisition.</a:t>
            </a:r>
          </a:p>
          <a:p>
            <a:pPr>
              <a:buNone/>
            </a:pP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 Approvers are </a:t>
            </a:r>
            <a:r>
              <a:rPr lang="en-US" sz="1600" b="1" dirty="0"/>
              <a:t>automatically assigned</a:t>
            </a:r>
            <a:r>
              <a:rPr lang="en-US" sz="1600" dirty="0"/>
              <a:t> based on your company’s approval rules.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 Users can click </a:t>
            </a:r>
            <a:r>
              <a:rPr lang="en-US" sz="1600" b="1" dirty="0"/>
              <a:t>‘Add’</a:t>
            </a:r>
            <a:r>
              <a:rPr lang="en-US" sz="1600" dirty="0"/>
              <a:t> to include additional </a:t>
            </a:r>
            <a:r>
              <a:rPr lang="en-US" sz="1600" b="1" dirty="0"/>
              <a:t>Approvers</a:t>
            </a:r>
            <a:r>
              <a:rPr lang="en-US" sz="1600" dirty="0"/>
              <a:t> or </a:t>
            </a:r>
            <a:r>
              <a:rPr lang="en-US" sz="1600" b="1" dirty="0"/>
              <a:t>Watchers</a:t>
            </a:r>
            <a:r>
              <a:rPr lang="en-US" sz="1600" dirty="0"/>
              <a:t> at any point in the approval chain.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/>
              <a:t> System-generated approvers cannot be removed.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 To see why an approver was added, hover over their name to display their </a:t>
            </a:r>
            <a:r>
              <a:rPr lang="en-US" sz="1600" b="1" dirty="0"/>
              <a:t>position, group, or authority.</a:t>
            </a:r>
            <a:endParaRPr lang="en-US" sz="1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87CC748-6910-69F4-993F-617CF42130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3229" y="2678590"/>
            <a:ext cx="3508230" cy="1344908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68F2F90-F61F-9A70-C51B-5B029B05A5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48172" y="3804353"/>
            <a:ext cx="2098835" cy="1014437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6D3A51D-7CA2-0511-019C-C8DB221F51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748" y="1671433"/>
            <a:ext cx="2813717" cy="116307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672929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FA396F-47D8-E67E-D242-BA47C863D7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B44F124-E305-8812-9334-ECB83DD6ACDA}"/>
              </a:ext>
            </a:extLst>
          </p:cNvPr>
          <p:cNvSpPr txBox="1">
            <a:spLocks/>
          </p:cNvSpPr>
          <p:nvPr/>
        </p:nvSpPr>
        <p:spPr>
          <a:xfrm>
            <a:off x="252436" y="1367502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bg1"/>
                </a:solidFill>
              </a:rPr>
              <a:t>123	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136C75-0E3E-5CA4-C7B2-C5AFDFD8C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7" y="304524"/>
            <a:ext cx="6421073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APPROVAL ESCALATIONS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14F288-E21C-6308-4FCD-0B001047B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Requisitioner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7DB451-3105-7603-DB6D-5FDE8E23C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14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92E2506-9684-FFB9-5963-F8929024007B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8A733C5D-3425-9642-FF03-E791EA94AC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B1CE1C2-B140-8166-11CD-65B64857B08D}"/>
              </a:ext>
            </a:extLst>
          </p:cNvPr>
          <p:cNvSpPr txBox="1"/>
          <p:nvPr/>
        </p:nvSpPr>
        <p:spPr>
          <a:xfrm>
            <a:off x="7871663" y="2274838"/>
            <a:ext cx="405758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600" b="1" dirty="0"/>
              <a:t>Escalations</a:t>
            </a:r>
            <a:r>
              <a:rPr lang="en-US" sz="1600" dirty="0"/>
              <a:t> in Coupa ensure that approval requests are not delayed.</a:t>
            </a:r>
          </a:p>
          <a:p>
            <a:pPr>
              <a:buNone/>
            </a:pP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 If an approver takes no action within </a:t>
            </a:r>
            <a:r>
              <a:rPr lang="en-US" sz="1600" b="1" dirty="0"/>
              <a:t>24 hours</a:t>
            </a:r>
            <a:r>
              <a:rPr lang="en-US" sz="1600" dirty="0"/>
              <a:t>, they will receive a </a:t>
            </a:r>
            <a:r>
              <a:rPr lang="en-US" sz="1600" b="1" dirty="0"/>
              <a:t>reminder email</a:t>
            </a:r>
            <a:r>
              <a:rPr lang="en-US" sz="1600" dirty="0"/>
              <a:t>.</a:t>
            </a:r>
          </a:p>
          <a:p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 If the request remains unapproved after </a:t>
            </a:r>
            <a:r>
              <a:rPr lang="en-US" sz="1600" b="1" dirty="0"/>
              <a:t>72 hours</a:t>
            </a:r>
            <a:r>
              <a:rPr lang="en-US" sz="1600" dirty="0"/>
              <a:t>, it will </a:t>
            </a:r>
            <a:r>
              <a:rPr lang="en-US" sz="1600" b="1" dirty="0"/>
              <a:t>escalate</a:t>
            </a:r>
            <a:r>
              <a:rPr lang="en-US" sz="1600" dirty="0"/>
              <a:t> to the next approver in chain for action.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0970BB4-E90E-7CB0-41A8-9ABB40E1EF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453" y="1367502"/>
            <a:ext cx="6601194" cy="4557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538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179190-0CC5-48A9-9672-2DAE88D7A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B3181AE8-DCD7-C60C-92BE-54B43881D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4334" y="4032676"/>
            <a:ext cx="3728182" cy="210828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7DED10D-EC32-906D-59B3-84163E779F78}"/>
              </a:ext>
            </a:extLst>
          </p:cNvPr>
          <p:cNvSpPr txBox="1">
            <a:spLocks/>
          </p:cNvSpPr>
          <p:nvPr/>
        </p:nvSpPr>
        <p:spPr>
          <a:xfrm>
            <a:off x="252436" y="1367502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bg1"/>
                </a:solidFill>
              </a:rPr>
              <a:t>123	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07BC1F-599C-991C-8605-33A2899C5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7" y="304524"/>
            <a:ext cx="6421073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RECEIPTING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E4E6A8-0535-DD17-A112-F1C56DD8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Requisitioner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C2996E-77C1-EFD8-33C7-3D154F1AA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15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336EB50-C522-167B-BAB4-4E09EF97424B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5F0A1E5E-CD64-21A3-B693-124FD5C716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0DEC3EE-4FA6-72DB-113C-680E35F19278}"/>
              </a:ext>
            </a:extLst>
          </p:cNvPr>
          <p:cNvSpPr txBox="1"/>
          <p:nvPr/>
        </p:nvSpPr>
        <p:spPr>
          <a:xfrm>
            <a:off x="412995" y="1277807"/>
            <a:ext cx="1156304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Receipting can be actioned once the goods have been received or when an invoice has been uploaded into Coupa and is in </a:t>
            </a:r>
            <a:r>
              <a:rPr lang="en-US" sz="1600" b="1" dirty="0"/>
              <a:t>‘Pending Receipt’</a:t>
            </a:r>
            <a:r>
              <a:rPr lang="en-US" sz="1600" dirty="0"/>
              <a:t> status.</a:t>
            </a:r>
            <a:endParaRPr lang="en-AU" sz="1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9B6208-F3FD-E043-3FDB-B34F5316598A}"/>
              </a:ext>
            </a:extLst>
          </p:cNvPr>
          <p:cNvSpPr txBox="1"/>
          <p:nvPr/>
        </p:nvSpPr>
        <p:spPr>
          <a:xfrm>
            <a:off x="412995" y="1862582"/>
            <a:ext cx="1156304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dirty="0"/>
              <a:t>To receipt, follow these steps:</a:t>
            </a:r>
          </a:p>
          <a:p>
            <a:pPr>
              <a:buFont typeface="+mj-lt"/>
              <a:buAutoNum type="arabicPeriod"/>
            </a:pPr>
            <a:r>
              <a:rPr lang="en-US" sz="1200" b="1" dirty="0"/>
              <a:t> Locate the requisition/order</a:t>
            </a:r>
            <a:r>
              <a:rPr lang="en-US" sz="1200" dirty="0"/>
              <a:t> from one of the following: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b="1" dirty="0"/>
              <a:t>‘My Work’</a:t>
            </a:r>
            <a:r>
              <a:rPr lang="en-US" sz="1200" dirty="0"/>
              <a:t> area on the home page: Click the </a:t>
            </a:r>
            <a:r>
              <a:rPr lang="en-US" sz="1200" b="1" dirty="0"/>
              <a:t>three dots</a:t>
            </a:r>
            <a:r>
              <a:rPr lang="en-US" sz="1200" dirty="0"/>
              <a:t> beside the request/order and select </a:t>
            </a:r>
            <a:r>
              <a:rPr lang="en-US" sz="1200" b="1" dirty="0"/>
              <a:t>‘Receive against requisition #’</a:t>
            </a:r>
            <a:r>
              <a:rPr lang="en-US" sz="1200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b="1" dirty="0"/>
              <a:t>‘Activity’</a:t>
            </a:r>
            <a:r>
              <a:rPr lang="en-US" sz="1200" dirty="0"/>
              <a:t> section at the top right of the home page: Click the </a:t>
            </a:r>
            <a:r>
              <a:rPr lang="en-US" sz="1200" b="1" dirty="0"/>
              <a:t>Truck</a:t>
            </a:r>
            <a:r>
              <a:rPr lang="en-US" sz="1200" dirty="0"/>
              <a:t> icon in the </a:t>
            </a:r>
            <a:r>
              <a:rPr lang="en-US" sz="1200" b="1" dirty="0"/>
              <a:t>Action</a:t>
            </a:r>
            <a:r>
              <a:rPr lang="en-US" sz="1200" dirty="0"/>
              <a:t> column next to the relevant request/order.</a:t>
            </a:r>
          </a:p>
          <a:p>
            <a:pPr>
              <a:buFont typeface="+mj-lt"/>
              <a:buAutoNum type="arabicPeriod"/>
            </a:pPr>
            <a:r>
              <a:rPr lang="en-US" sz="1200" b="1" dirty="0"/>
              <a:t> Enter the Receipt Date and Quantity</a:t>
            </a:r>
            <a:r>
              <a:rPr lang="en-US" sz="1200" dirty="0"/>
              <a:t> for the applicable line items.</a:t>
            </a:r>
          </a:p>
          <a:p>
            <a:pPr>
              <a:buFont typeface="+mj-lt"/>
              <a:buAutoNum type="arabicPeriod"/>
            </a:pPr>
            <a:r>
              <a:rPr lang="en-US" sz="1200" b="1" dirty="0"/>
              <a:t> </a:t>
            </a:r>
            <a:r>
              <a:rPr lang="en-US" sz="1200" dirty="0"/>
              <a:t>Under Actions, select "</a:t>
            </a:r>
            <a:r>
              <a:rPr lang="en-US" sz="1200" b="1" dirty="0"/>
              <a:t>Receive to Inventory</a:t>
            </a:r>
            <a:r>
              <a:rPr lang="en-US" sz="1200" dirty="0"/>
              <a:t>“ and </a:t>
            </a:r>
            <a:r>
              <a:rPr lang="en-US" sz="1200" b="1" dirty="0"/>
              <a:t>choose the warehouse and location </a:t>
            </a:r>
            <a:r>
              <a:rPr lang="en-US" sz="1200" dirty="0"/>
              <a:t>where the items should be stored.</a:t>
            </a:r>
          </a:p>
          <a:p>
            <a:pPr>
              <a:buFont typeface="+mj-lt"/>
              <a:buAutoNum type="arabicPeriod"/>
            </a:pPr>
            <a:r>
              <a:rPr lang="en-US" sz="1200" b="1" dirty="0"/>
              <a:t> </a:t>
            </a:r>
            <a:r>
              <a:rPr lang="en-US" sz="1200" dirty="0"/>
              <a:t>Click </a:t>
            </a:r>
            <a:r>
              <a:rPr lang="en-US" sz="1200" b="1" dirty="0"/>
              <a:t>Submit</a:t>
            </a:r>
            <a:r>
              <a:rPr lang="en-US" sz="1200" dirty="0"/>
              <a:t> to complete the receipting process.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1407003-ACCC-CB55-80A5-D1FD0E2DF3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902" y="3736995"/>
            <a:ext cx="5090169" cy="136554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1750818-B23E-65D2-86EC-92156070E57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32188"/>
          <a:stretch/>
        </p:blipFill>
        <p:spPr>
          <a:xfrm>
            <a:off x="6538439" y="3102373"/>
            <a:ext cx="4979550" cy="1297395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830413E-98D8-8EB4-6C7C-BD623B2114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6517" y="4891461"/>
            <a:ext cx="4499113" cy="1249495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4F3C59A-589D-19E2-FC1E-5116ECF055E5}"/>
              </a:ext>
            </a:extLst>
          </p:cNvPr>
          <p:cNvSpPr/>
          <p:nvPr/>
        </p:nvSpPr>
        <p:spPr>
          <a:xfrm>
            <a:off x="4999956" y="4370762"/>
            <a:ext cx="1078115" cy="69836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15DD67-5B02-64DA-6625-020C4C2BF386}"/>
              </a:ext>
            </a:extLst>
          </p:cNvPr>
          <p:cNvSpPr/>
          <p:nvPr/>
        </p:nvSpPr>
        <p:spPr>
          <a:xfrm>
            <a:off x="4495801" y="5652474"/>
            <a:ext cx="365793" cy="3773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1255307-FD68-94E7-2D37-F3FE7265DCF9}"/>
              </a:ext>
            </a:extLst>
          </p:cNvPr>
          <p:cNvSpPr/>
          <p:nvPr/>
        </p:nvSpPr>
        <p:spPr>
          <a:xfrm>
            <a:off x="10382148" y="3600978"/>
            <a:ext cx="1135841" cy="79879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6EC043D-6F99-CE77-6F99-8F92E43F2915}"/>
              </a:ext>
            </a:extLst>
          </p:cNvPr>
          <p:cNvSpPr txBox="1"/>
          <p:nvPr/>
        </p:nvSpPr>
        <p:spPr>
          <a:xfrm>
            <a:off x="3580093" y="4699792"/>
            <a:ext cx="365015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12F3C63-1B64-DD7E-32F3-58C2F87309A6}"/>
              </a:ext>
            </a:extLst>
          </p:cNvPr>
          <p:cNvSpPr txBox="1"/>
          <p:nvPr/>
        </p:nvSpPr>
        <p:spPr>
          <a:xfrm>
            <a:off x="8388872" y="3197405"/>
            <a:ext cx="365015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F412D6F-7F54-0204-87B4-FBB8D612BA7C}"/>
              </a:ext>
            </a:extLst>
          </p:cNvPr>
          <p:cNvSpPr txBox="1"/>
          <p:nvPr/>
        </p:nvSpPr>
        <p:spPr>
          <a:xfrm>
            <a:off x="8994914" y="5410324"/>
            <a:ext cx="365015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270117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A1399-823E-6D3C-9F21-E088C2FC30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B324156-C450-90B6-5872-DB42307CE934}"/>
              </a:ext>
            </a:extLst>
          </p:cNvPr>
          <p:cNvSpPr txBox="1">
            <a:spLocks/>
          </p:cNvSpPr>
          <p:nvPr/>
        </p:nvSpPr>
        <p:spPr>
          <a:xfrm>
            <a:off x="252436" y="1367502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bg1"/>
                </a:solidFill>
              </a:rPr>
              <a:t>123	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C5AD7F-8DA3-6DF2-9CC1-DCE8FF629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7" y="304524"/>
            <a:ext cx="6421073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CREATING VIEWS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1EEB9B-8738-A4C8-2AAE-3B8A9DCBB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51726" y="5942192"/>
            <a:ext cx="3493648" cy="228071"/>
          </a:xfrm>
        </p:spPr>
        <p:txBody>
          <a:bodyPr/>
          <a:lstStyle/>
          <a:p>
            <a:r>
              <a:rPr lang="en-AU" dirty="0"/>
              <a:t>COUPA Requisitioner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E6926A-E1BA-C82D-508E-B8DAB3DF9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5999" y="5942192"/>
            <a:ext cx="950433" cy="228071"/>
          </a:xfrm>
        </p:spPr>
        <p:txBody>
          <a:bodyPr/>
          <a:lstStyle/>
          <a:p>
            <a:fld id="{B3D751ED-F8FC-4C3B-A33F-9E44EE7CD762}" type="slidenum">
              <a:rPr lang="en-AU" smtClean="0"/>
              <a:t>16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76D2D24-17C2-B155-EB55-64563227F229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7BC259D6-E6B4-DD24-9FD8-212F200FEE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034EC1A-7B67-6CEE-364E-4355EA8EB6F0}"/>
              </a:ext>
            </a:extLst>
          </p:cNvPr>
          <p:cNvSpPr/>
          <p:nvPr/>
        </p:nvSpPr>
        <p:spPr>
          <a:xfrm>
            <a:off x="252435" y="1647855"/>
            <a:ext cx="11687125" cy="4294337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45720" rIns="45720" bIns="45720" rtlCol="0" anchor="ctr"/>
          <a:lstStyle/>
          <a:p>
            <a:pPr algn="ctr"/>
            <a:endParaRPr lang="en-US" sz="1800" dirty="0">
              <a:solidFill>
                <a:schemeClr val="tx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69F85D6-343E-EF63-B4B4-2975C2526C50}"/>
              </a:ext>
            </a:extLst>
          </p:cNvPr>
          <p:cNvGrpSpPr/>
          <p:nvPr/>
        </p:nvGrpSpPr>
        <p:grpSpPr>
          <a:xfrm>
            <a:off x="294713" y="2209173"/>
            <a:ext cx="11047512" cy="3000972"/>
            <a:chOff x="40272" y="1480377"/>
            <a:chExt cx="8905665" cy="3124973"/>
          </a:xfrm>
        </p:grpSpPr>
        <p:sp>
          <p:nvSpPr>
            <p:cNvPr id="11" name="Rettangolo 5">
              <a:extLst>
                <a:ext uri="{FF2B5EF4-FFF2-40B4-BE49-F238E27FC236}">
                  <a16:creationId xmlns:a16="http://schemas.microsoft.com/office/drawing/2014/main" id="{4DF05839-7FFD-0734-5642-BA98F095566C}"/>
                </a:ext>
              </a:extLst>
            </p:cNvPr>
            <p:cNvSpPr/>
            <p:nvPr/>
          </p:nvSpPr>
          <p:spPr>
            <a:xfrm>
              <a:off x="7757217" y="3777980"/>
              <a:ext cx="1188720" cy="822960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45720" rIns="4572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it-IT" sz="1800" b="1">
                  <a:solidFill>
                    <a:schemeClr val="tx1"/>
                  </a:solidFill>
                </a:rPr>
                <a:t>Data reports are emailed to the user</a:t>
              </a:r>
            </a:p>
          </p:txBody>
        </p:sp>
        <p:sp>
          <p:nvSpPr>
            <p:cNvPr id="12" name="Rettangolo 5">
              <a:extLst>
                <a:ext uri="{FF2B5EF4-FFF2-40B4-BE49-F238E27FC236}">
                  <a16:creationId xmlns:a16="http://schemas.microsoft.com/office/drawing/2014/main" id="{B7825410-C6E1-690A-53A7-94C5CDDC0E69}"/>
                </a:ext>
              </a:extLst>
            </p:cNvPr>
            <p:cNvSpPr/>
            <p:nvPr/>
          </p:nvSpPr>
          <p:spPr>
            <a:xfrm>
              <a:off x="5744436" y="3782390"/>
              <a:ext cx="1188720" cy="822960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45720" rIns="4572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457200" fontAlgn="base">
                <a:lnSpc>
                  <a:spcPct val="120000"/>
                </a:lnSpc>
                <a:spcAft>
                  <a:spcPts val="600"/>
                </a:spcAft>
              </a:pPr>
              <a:endParaRPr lang="en-US" sz="1800" b="1" dirty="0">
                <a:solidFill>
                  <a:srgbClr val="000000"/>
                </a:solidFill>
                <a:cs typeface="Calibri" panose="020F0502020204030204" pitchFamily="34" charset="0"/>
              </a:endParaRPr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FC2745A-9088-74E2-7521-D0229C2432F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04968" y="3015861"/>
              <a:ext cx="640080" cy="640080"/>
            </a:xfrm>
            <a:prstGeom prst="rect">
              <a:avLst/>
            </a:prstGeom>
          </p:spPr>
        </p:pic>
        <p:sp>
          <p:nvSpPr>
            <p:cNvPr id="14" name="Rettangolo 5">
              <a:extLst>
                <a:ext uri="{FF2B5EF4-FFF2-40B4-BE49-F238E27FC236}">
                  <a16:creationId xmlns:a16="http://schemas.microsoft.com/office/drawing/2014/main" id="{C98A841D-0E0B-00CB-7269-94E14FBF5B6C}"/>
                </a:ext>
              </a:extLst>
            </p:cNvPr>
            <p:cNvSpPr/>
            <p:nvPr/>
          </p:nvSpPr>
          <p:spPr>
            <a:xfrm>
              <a:off x="40272" y="3777980"/>
              <a:ext cx="1188720" cy="822960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45720" rIns="4572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it-IT" sz="1800" b="1" dirty="0">
                  <a:solidFill>
                    <a:schemeClr val="tx1"/>
                  </a:solidFill>
                </a:rPr>
                <a:t>Click on ‘Create View’</a:t>
              </a:r>
            </a:p>
          </p:txBody>
        </p:sp>
        <p:sp>
          <p:nvSpPr>
            <p:cNvPr id="15" name="Rettangolo 5">
              <a:extLst>
                <a:ext uri="{FF2B5EF4-FFF2-40B4-BE49-F238E27FC236}">
                  <a16:creationId xmlns:a16="http://schemas.microsoft.com/office/drawing/2014/main" id="{E272D3C5-2580-B588-5995-366390588267}"/>
                </a:ext>
              </a:extLst>
            </p:cNvPr>
            <p:cNvSpPr/>
            <p:nvPr/>
          </p:nvSpPr>
          <p:spPr>
            <a:xfrm>
              <a:off x="4691781" y="3669122"/>
              <a:ext cx="1188720" cy="822960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45720" rIns="4572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 sz="1800" b="1">
                <a:solidFill>
                  <a:schemeClr val="tx1"/>
                </a:solidFill>
              </a:endParaRPr>
            </a:p>
          </p:txBody>
        </p:sp>
        <p:sp>
          <p:nvSpPr>
            <p:cNvPr id="16" name="Rettangolo 5">
              <a:extLst>
                <a:ext uri="{FF2B5EF4-FFF2-40B4-BE49-F238E27FC236}">
                  <a16:creationId xmlns:a16="http://schemas.microsoft.com/office/drawing/2014/main" id="{C07C0FB7-7AE2-5ED4-D244-5A925E2FB736}"/>
                </a:ext>
              </a:extLst>
            </p:cNvPr>
            <p:cNvSpPr/>
            <p:nvPr/>
          </p:nvSpPr>
          <p:spPr>
            <a:xfrm>
              <a:off x="3742487" y="3777980"/>
              <a:ext cx="1386629" cy="822960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45720" rIns="4572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it-IT" sz="1800" b="1" dirty="0">
                  <a:solidFill>
                    <a:schemeClr val="tx1"/>
                  </a:solidFill>
                </a:rPr>
                <a:t>Filter using one of the options or create a custom view via ‘Create View’</a:t>
              </a:r>
            </a:p>
          </p:txBody>
        </p:sp>
        <p:sp>
          <p:nvSpPr>
            <p:cNvPr id="17" name="Rettangolo 5">
              <a:extLst>
                <a:ext uri="{FF2B5EF4-FFF2-40B4-BE49-F238E27FC236}">
                  <a16:creationId xmlns:a16="http://schemas.microsoft.com/office/drawing/2014/main" id="{4EBDBF5E-D60C-A8B3-CABC-27803C791528}"/>
                </a:ext>
              </a:extLst>
            </p:cNvPr>
            <p:cNvSpPr/>
            <p:nvPr/>
          </p:nvSpPr>
          <p:spPr>
            <a:xfrm>
              <a:off x="6145530" y="3782390"/>
              <a:ext cx="1188720" cy="822960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45720" rIns="4572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457200" fontAlgn="base">
                <a:lnSpc>
                  <a:spcPct val="120000"/>
                </a:lnSpc>
                <a:spcAft>
                  <a:spcPts val="600"/>
                </a:spcAft>
              </a:pPr>
              <a:endParaRPr lang="en-US" sz="1800" b="1" dirty="0">
                <a:solidFill>
                  <a:srgbClr val="000000"/>
                </a:solidFill>
                <a:cs typeface="Calibri" panose="020F0502020204030204" pitchFamily="34" charset="0"/>
              </a:endParaRP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A8352635-970C-723F-AB95-36027624F827}"/>
                </a:ext>
              </a:extLst>
            </p:cNvPr>
            <p:cNvCxnSpPr/>
            <p:nvPr/>
          </p:nvCxnSpPr>
          <p:spPr>
            <a:xfrm>
              <a:off x="1038346" y="3398299"/>
              <a:ext cx="2926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0888F03-0756-7D67-703C-6F5BC35BAE13}"/>
                </a:ext>
              </a:extLst>
            </p:cNvPr>
            <p:cNvSpPr/>
            <p:nvPr/>
          </p:nvSpPr>
          <p:spPr>
            <a:xfrm>
              <a:off x="7815355" y="1480377"/>
              <a:ext cx="1097280" cy="1398428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tIns="45720" rIns="45720" bIns="45720" rtlCol="0" anchor="ctr"/>
            <a:lstStyle/>
            <a:p>
              <a:pPr algn="ctr"/>
              <a:r>
                <a:rPr lang="en-US" sz="1800" b="1" dirty="0">
                  <a:solidFill>
                    <a:srgbClr val="002060"/>
                  </a:solidFill>
                </a:rPr>
                <a:t>Views can be exported into xlsx or csv format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008FD90-3ECA-1308-459A-7482205A14B5}"/>
                </a:ext>
              </a:extLst>
            </p:cNvPr>
            <p:cNvSpPr/>
            <p:nvPr/>
          </p:nvSpPr>
          <p:spPr>
            <a:xfrm>
              <a:off x="100623" y="1480377"/>
              <a:ext cx="1097280" cy="1398428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tIns="45720" rIns="45720" bIns="45720" rtlCol="0" anchor="ctr"/>
            <a:lstStyle/>
            <a:p>
              <a:pPr algn="ctr"/>
              <a:r>
                <a:rPr lang="en-US" sz="1400" b="1" dirty="0">
                  <a:solidFill>
                    <a:srgbClr val="002060"/>
                  </a:solidFill>
                </a:rPr>
                <a:t>You can filter information by using the ‘View’ functionality in any of the sub menus</a:t>
              </a:r>
            </a:p>
            <a:p>
              <a:pPr algn="ctr"/>
              <a:r>
                <a:rPr lang="en-US" sz="1400" b="1" dirty="0">
                  <a:solidFill>
                    <a:srgbClr val="002060"/>
                  </a:solidFill>
                </a:rPr>
                <a:t> </a:t>
              </a:r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FC270358-9204-23A6-D51D-A73315DD06E0}"/>
                </a:ext>
              </a:extLst>
            </p:cNvPr>
            <p:cNvCxnSpPr/>
            <p:nvPr/>
          </p:nvCxnSpPr>
          <p:spPr>
            <a:xfrm>
              <a:off x="4984968" y="3398299"/>
              <a:ext cx="2926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8E5862AC-1AE8-FDCD-D184-2BB85F2B2A4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68252" y="3029042"/>
              <a:ext cx="640080" cy="640080"/>
            </a:xfrm>
            <a:prstGeom prst="rect">
              <a:avLst/>
            </a:prstGeom>
          </p:spPr>
        </p:pic>
      </p:grpSp>
      <p:pic>
        <p:nvPicPr>
          <p:cNvPr id="25" name="Picture 24">
            <a:extLst>
              <a:ext uri="{FF2B5EF4-FFF2-40B4-BE49-F238E27FC236}">
                <a16:creationId xmlns:a16="http://schemas.microsoft.com/office/drawing/2014/main" id="{4F99C69F-F403-C74F-0DF1-6A9F13836D6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76691" y="1809788"/>
            <a:ext cx="6041913" cy="166445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6A60153-A4A0-4634-97D5-A06902C6AA4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24422" y="3861303"/>
            <a:ext cx="1146628" cy="37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9428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AF3B40-E072-B13A-5AB7-431B775D3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2ABAB3C-CBF1-FA1E-8FE0-5EFD1555C5FE}"/>
              </a:ext>
            </a:extLst>
          </p:cNvPr>
          <p:cNvSpPr txBox="1">
            <a:spLocks/>
          </p:cNvSpPr>
          <p:nvPr/>
        </p:nvSpPr>
        <p:spPr>
          <a:xfrm>
            <a:off x="252436" y="1367502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bg1"/>
                </a:solidFill>
              </a:rPr>
              <a:t>123	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A39BE0-0AD3-F2E3-81C0-A3D0067B5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7" y="304524"/>
            <a:ext cx="6421073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Q&amp;A / RESOURCES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43675B-1584-0A25-DB45-B20AB8328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Requisitioner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6F6F66-43A9-B624-FDD2-AF96FB725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17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CF47145-BF24-B445-DE4C-59D601DAEC92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C484C377-79DD-ADAE-1744-CE3FF50515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35D4BF8E-9462-6BAE-BB76-3DD85464EDE9}"/>
              </a:ext>
            </a:extLst>
          </p:cNvPr>
          <p:cNvSpPr txBox="1"/>
          <p:nvPr/>
        </p:nvSpPr>
        <p:spPr>
          <a:xfrm>
            <a:off x="376517" y="1735459"/>
            <a:ext cx="1140310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/>
              <a:t>💬 </a:t>
            </a:r>
            <a:r>
              <a:rPr lang="en-US" sz="2800" b="1" dirty="0"/>
              <a:t>Have questions?</a:t>
            </a:r>
            <a:r>
              <a:rPr lang="en-US" sz="2800" dirty="0"/>
              <a:t> Feel free to ask!</a:t>
            </a:r>
          </a:p>
          <a:p>
            <a:pPr>
              <a:buNone/>
            </a:pPr>
            <a:endParaRPr lang="en-US" sz="2800" dirty="0"/>
          </a:p>
          <a:p>
            <a:r>
              <a:rPr lang="en-US" sz="2800" b="1" dirty="0"/>
              <a:t>Need further assistance?</a:t>
            </a:r>
            <a:r>
              <a:rPr lang="en-US" sz="2800" dirty="0"/>
              <a:t> Reach out to us for help.</a:t>
            </a:r>
          </a:p>
          <a:p>
            <a:endParaRPr lang="en-US" sz="2800" dirty="0"/>
          </a:p>
          <a:p>
            <a:r>
              <a:rPr lang="en-US" sz="2800" b="1" dirty="0"/>
              <a:t>Support Contacts:</a:t>
            </a:r>
            <a:r>
              <a:rPr lang="en-US" sz="2800" dirty="0"/>
              <a:t> 📌 Ian @ Ian.Lai@Doltonehouse.com.au</a:t>
            </a:r>
          </a:p>
          <a:p>
            <a:r>
              <a:rPr lang="en-US" sz="2800" dirty="0"/>
              <a:t>                                 📌 Diana @ Diana.Imtiaz@Doltonehouse.com.au</a:t>
            </a:r>
          </a:p>
        </p:txBody>
      </p:sp>
    </p:spTree>
    <p:extLst>
      <p:ext uri="{BB962C8B-B14F-4D97-AF65-F5344CB8AC3E}">
        <p14:creationId xmlns:p14="http://schemas.microsoft.com/office/powerpoint/2010/main" val="3535191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1CB2F-6167-2959-FE73-4886AA4EA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8" y="304524"/>
            <a:ext cx="5719482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OVERVIEW: HOMEPAGE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59762-2F10-56A5-5029-8A98AFDBE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519" y="1255043"/>
            <a:ext cx="11687126" cy="1367386"/>
          </a:xfrm>
          <a:solidFill>
            <a:schemeClr val="bg1"/>
          </a:solidFill>
        </p:spPr>
        <p:txBody>
          <a:bodyPr/>
          <a:lstStyle/>
          <a:p>
            <a:r>
              <a:rPr lang="en-AU" dirty="0">
                <a:solidFill>
                  <a:schemeClr val="bg1"/>
                </a:solidFill>
              </a:rPr>
              <a:t>123	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525833-E585-44BC-54D8-13BDB131B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Requisitioner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CCE2DA-677F-697A-2F54-725115657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2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9470345-707A-4505-3F2C-8A3B0289583D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65A04E10-A686-F72F-B3CE-074712DF6E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2737998B-5EA6-AD0A-87E1-0A31176FBF27}"/>
              </a:ext>
            </a:extLst>
          </p:cNvPr>
          <p:cNvSpPr txBox="1"/>
          <p:nvPr/>
        </p:nvSpPr>
        <p:spPr>
          <a:xfrm>
            <a:off x="6787649" y="1452809"/>
            <a:ext cx="5031176" cy="47192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Aft>
                <a:spcPts val="400"/>
              </a:spcAft>
              <a:buFont typeface="Wingdings" panose="05000000000000000000" pitchFamily="2" charset="2"/>
              <a:buChar char="v"/>
            </a:pPr>
            <a:r>
              <a:rPr lang="en-US" sz="1200" b="1" dirty="0">
                <a:solidFill>
                  <a:srgbClr val="0070C0"/>
                </a:solidFill>
              </a:rPr>
              <a:t>HOME BUTTON</a:t>
            </a:r>
            <a:r>
              <a:rPr lang="en-US" sz="1200" dirty="0"/>
              <a:t>: This icon will bring you back to the homepage screen</a:t>
            </a:r>
          </a:p>
          <a:p>
            <a:pPr marL="457200" indent="-457200">
              <a:spcAft>
                <a:spcPts val="400"/>
              </a:spcAft>
              <a:buFont typeface="Wingdings" panose="05000000000000000000" pitchFamily="2" charset="2"/>
              <a:buChar char="v"/>
            </a:pPr>
            <a:r>
              <a:rPr lang="en-US" sz="1200" b="1" dirty="0">
                <a:solidFill>
                  <a:srgbClr val="FF0000"/>
                </a:solidFill>
              </a:rPr>
              <a:t>WHAT DO YOU NEED: </a:t>
            </a:r>
            <a:r>
              <a:rPr lang="en-US" sz="1200" dirty="0"/>
              <a:t>This is your search function </a:t>
            </a:r>
          </a:p>
          <a:p>
            <a:pPr marL="457200" indent="-457200">
              <a:spcAft>
                <a:spcPts val="400"/>
              </a:spcAft>
              <a:buFont typeface="Wingdings" panose="05000000000000000000" pitchFamily="2" charset="2"/>
              <a:buChar char="v"/>
            </a:pPr>
            <a:r>
              <a:rPr lang="en-US" sz="1200" b="1" dirty="0">
                <a:solidFill>
                  <a:srgbClr val="FF0000"/>
                </a:solidFill>
              </a:rPr>
              <a:t>NOT SURE? LET US GUIDE YOU: </a:t>
            </a:r>
            <a:r>
              <a:rPr lang="en-US" sz="1200" dirty="0"/>
              <a:t>Create your requisition for Non-Catalogue Items (Write a Request)</a:t>
            </a:r>
          </a:p>
          <a:p>
            <a:pPr marL="457200" indent="-457200">
              <a:spcAft>
                <a:spcPts val="400"/>
              </a:spcAft>
              <a:buFont typeface="Wingdings" panose="05000000000000000000" pitchFamily="2" charset="2"/>
              <a:buChar char="v"/>
            </a:pPr>
            <a:r>
              <a:rPr lang="en-US" sz="1200" b="1" dirty="0">
                <a:solidFill>
                  <a:srgbClr val="FF0000"/>
                </a:solidFill>
              </a:rPr>
              <a:t>BASKET: </a:t>
            </a:r>
            <a:r>
              <a:rPr lang="en-US" sz="1200" dirty="0"/>
              <a:t>This is where your Requisitions are stored until you are ready to proceed</a:t>
            </a:r>
          </a:p>
          <a:p>
            <a:pPr marL="457200" indent="-457200">
              <a:spcAft>
                <a:spcPts val="400"/>
              </a:spcAft>
              <a:buFont typeface="Wingdings" panose="05000000000000000000" pitchFamily="2" charset="2"/>
              <a:buChar char="v"/>
            </a:pPr>
            <a:r>
              <a:rPr lang="en-US" sz="1200" b="1" dirty="0">
                <a:solidFill>
                  <a:srgbClr val="FF0000"/>
                </a:solidFill>
              </a:rPr>
              <a:t>FORMS, ORDER LISTS, CATALOGUES: </a:t>
            </a:r>
            <a:r>
              <a:rPr lang="en-US" sz="1200" dirty="0"/>
              <a:t>Displays various ordering and information options available in the system</a:t>
            </a:r>
            <a:endParaRPr lang="en-US" sz="1200" b="1" dirty="0">
              <a:solidFill>
                <a:srgbClr val="C1D82F"/>
              </a:solidFill>
            </a:endParaRPr>
          </a:p>
          <a:p>
            <a:pPr marL="457200" indent="-457200">
              <a:spcAft>
                <a:spcPts val="400"/>
              </a:spcAft>
              <a:buFont typeface="Wingdings" panose="05000000000000000000" pitchFamily="2" charset="2"/>
              <a:buChar char="v"/>
            </a:pPr>
            <a:r>
              <a:rPr lang="en-US" sz="1200" b="1" dirty="0">
                <a:solidFill>
                  <a:srgbClr val="FF0000"/>
                </a:solidFill>
              </a:rPr>
              <a:t>ADDITIONAL STORES: </a:t>
            </a:r>
            <a:r>
              <a:rPr lang="en-US" sz="1200" dirty="0"/>
              <a:t>Displays all punchout catalogues</a:t>
            </a:r>
          </a:p>
          <a:p>
            <a:pPr marL="457200" indent="-457200">
              <a:spcAft>
                <a:spcPts val="400"/>
              </a:spcAft>
              <a:buFont typeface="Wingdings" panose="05000000000000000000" pitchFamily="2" charset="2"/>
              <a:buChar char="v"/>
            </a:pPr>
            <a:r>
              <a:rPr lang="en-US" sz="1200" b="1" dirty="0">
                <a:solidFill>
                  <a:srgbClr val="0070C0"/>
                </a:solidFill>
              </a:rPr>
              <a:t>MY WORK -&gt; RECENT ACTIVITY: </a:t>
            </a:r>
            <a:r>
              <a:rPr lang="en-US" sz="1200" dirty="0"/>
              <a:t>This area will display your recent orders/req’s</a:t>
            </a:r>
          </a:p>
          <a:p>
            <a:pPr marL="457200" indent="-457200">
              <a:spcAft>
                <a:spcPts val="400"/>
              </a:spcAft>
              <a:buFont typeface="Wingdings" panose="05000000000000000000" pitchFamily="2" charset="2"/>
              <a:buChar char="v"/>
            </a:pPr>
            <a:r>
              <a:rPr lang="en-US" sz="1200" b="1" dirty="0">
                <a:solidFill>
                  <a:srgbClr val="0070C0"/>
                </a:solidFill>
              </a:rPr>
              <a:t>MY WORK -&gt; APPROVALS: </a:t>
            </a:r>
            <a:r>
              <a:rPr lang="en-US" sz="1200" dirty="0"/>
              <a:t>This area will display any approvals waiting your action</a:t>
            </a:r>
          </a:p>
          <a:p>
            <a:pPr marL="457200" indent="-457200">
              <a:spcAft>
                <a:spcPts val="400"/>
              </a:spcAft>
              <a:buFont typeface="Wingdings" panose="05000000000000000000" pitchFamily="2" charset="2"/>
              <a:buChar char="v"/>
            </a:pPr>
            <a:r>
              <a:rPr lang="en-US" sz="1200" b="1" dirty="0">
                <a:solidFill>
                  <a:srgbClr val="0070C0"/>
                </a:solidFill>
              </a:rPr>
              <a:t>MY WORK -&gt; TO DO</a:t>
            </a:r>
            <a:r>
              <a:rPr lang="en-US" sz="1200" b="1" dirty="0">
                <a:solidFill>
                  <a:srgbClr val="C1D82F"/>
                </a:solidFill>
              </a:rPr>
              <a:t>: </a:t>
            </a:r>
            <a:r>
              <a:rPr lang="en-US" sz="1200" dirty="0"/>
              <a:t>Displays a list of action items within Coupa assigned to you</a:t>
            </a:r>
          </a:p>
          <a:p>
            <a:pPr marL="457200" indent="-457200">
              <a:spcAft>
                <a:spcPts val="400"/>
              </a:spcAft>
              <a:buFont typeface="Wingdings" panose="05000000000000000000" pitchFamily="2" charset="2"/>
              <a:buChar char="v"/>
            </a:pPr>
            <a:r>
              <a:rPr lang="en-US" sz="1200" b="1" dirty="0">
                <a:solidFill>
                  <a:srgbClr val="0070C0"/>
                </a:solidFill>
              </a:rPr>
              <a:t>ANNOUNCEMENTS: </a:t>
            </a:r>
            <a:r>
              <a:rPr lang="en-US" sz="1200" dirty="0"/>
              <a:t>useful tool that enables clear communication across the business and content can be controlled by user content groups.</a:t>
            </a:r>
          </a:p>
          <a:p>
            <a:pPr marL="457200" indent="-457200">
              <a:spcAft>
                <a:spcPts val="400"/>
              </a:spcAft>
              <a:buFont typeface="Wingdings" panose="05000000000000000000" pitchFamily="2" charset="2"/>
              <a:buChar char="v"/>
            </a:pPr>
            <a:r>
              <a:rPr lang="en-US" sz="1200" b="1" dirty="0">
                <a:solidFill>
                  <a:srgbClr val="0070C0"/>
                </a:solidFill>
              </a:rPr>
              <a:t>YOUR ACCOUNT (User-Name): </a:t>
            </a:r>
            <a:r>
              <a:rPr lang="en-US" sz="1200" dirty="0"/>
              <a:t>This is where you can access all the information in your account, make profile changes, delegate authority and view your inbox</a:t>
            </a:r>
          </a:p>
          <a:p>
            <a:pPr>
              <a:spcAft>
                <a:spcPts val="400"/>
              </a:spcAft>
            </a:pPr>
            <a:endParaRPr lang="en-US" sz="1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C6F2CEF-39C5-B1CE-6C23-967A5D5C3D31}"/>
              </a:ext>
            </a:extLst>
          </p:cNvPr>
          <p:cNvSpPr txBox="1"/>
          <p:nvPr/>
        </p:nvSpPr>
        <p:spPr>
          <a:xfrm>
            <a:off x="679686" y="5710243"/>
            <a:ext cx="53910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Tabs available at the top of your screen will vary with User permissions</a:t>
            </a:r>
            <a:endParaRPr lang="en-AU" sz="14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6B8DC1EA-A5CA-6186-D131-AB36F51BDEC8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258380" y="5639661"/>
            <a:ext cx="461394" cy="37835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8C8CDA4-D506-10FD-AF5C-7A03DE0E89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355" y="1312744"/>
            <a:ext cx="6659294" cy="4228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947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E936D-F0CE-6D84-2D0A-E2E2E4599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89DF325-9807-FFAC-2E67-D30A2FD90DCA}"/>
              </a:ext>
            </a:extLst>
          </p:cNvPr>
          <p:cNvSpPr txBox="1">
            <a:spLocks/>
          </p:cNvSpPr>
          <p:nvPr/>
        </p:nvSpPr>
        <p:spPr>
          <a:xfrm>
            <a:off x="252437" y="1255043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>
                <a:solidFill>
                  <a:schemeClr val="bg1"/>
                </a:solidFill>
              </a:rPr>
              <a:t>123	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010D11-D2E4-F579-F60B-3302FE6BF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8" y="304524"/>
            <a:ext cx="5719482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REQUISITIONING METHODS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E0719-5ED4-77A3-DE06-471CEDFB4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517" y="1845734"/>
            <a:ext cx="11687125" cy="2527858"/>
          </a:xfrm>
        </p:spPr>
        <p:txBody>
          <a:bodyPr>
            <a:noAutofit/>
          </a:bodyPr>
          <a:lstStyle/>
          <a:p>
            <a:r>
              <a:rPr lang="en-US" sz="1600" dirty="0"/>
              <a:t>Use </a:t>
            </a:r>
            <a:r>
              <a:rPr lang="en-US" sz="1600" b="1" dirty="0"/>
              <a:t>Supplier Catalogues</a:t>
            </a:r>
            <a:r>
              <a:rPr lang="en-US" sz="1600" dirty="0"/>
              <a:t> to browse and select items directly from preferred suppliers. This is useful when you know which supplier provides the product(s) you need.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en-US" sz="1600" dirty="0"/>
              <a:t>Navigate to the </a:t>
            </a:r>
            <a:r>
              <a:rPr lang="en-US" sz="1600" b="1" dirty="0"/>
              <a:t>Supplier Catalogues</a:t>
            </a:r>
            <a:r>
              <a:rPr lang="en-US" sz="1600" dirty="0"/>
              <a:t> section.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en-US" sz="1600" dirty="0"/>
              <a:t>Select a supplier to view their available products.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en-US" sz="1600" dirty="0"/>
              <a:t>Browse the catalogue or use the search function to find the required item(s).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en-US" sz="1600" dirty="0"/>
              <a:t>Adjust the quantity as needed and click </a:t>
            </a:r>
            <a:r>
              <a:rPr lang="en-US" sz="1600" b="1" dirty="0"/>
              <a:t>‘Add’</a:t>
            </a:r>
            <a:r>
              <a:rPr lang="en-US" sz="1600" dirty="0"/>
              <a:t> to add the item(s) to your basket.</a:t>
            </a:r>
          </a:p>
          <a:p>
            <a:r>
              <a:rPr lang="en-US" sz="1600" dirty="0"/>
              <a:t>Once added, you can proceed with the requisition submission process.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BAA0CC-39AF-2F0C-66D5-E95FDF077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Requisitioner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5E03A6-2450-E45F-B8AA-6B66D7FF6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3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B8391F6-157D-7FD8-6C2A-370AC1688587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07AE1D2E-7DB6-045D-437E-6ED5D3C762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0CCA11-DECA-E065-7C72-C5A4FA9315F2}"/>
              </a:ext>
            </a:extLst>
          </p:cNvPr>
          <p:cNvSpPr txBox="1">
            <a:spLocks/>
          </p:cNvSpPr>
          <p:nvPr/>
        </p:nvSpPr>
        <p:spPr>
          <a:xfrm>
            <a:off x="376518" y="1341758"/>
            <a:ext cx="2317799" cy="41726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b="1" dirty="0">
                <a:solidFill>
                  <a:schemeClr val="tx1"/>
                </a:solidFill>
              </a:rPr>
              <a:t>Supplier Catalogues</a:t>
            </a:r>
          </a:p>
        </p:txBody>
      </p:sp>
    </p:spTree>
    <p:extLst>
      <p:ext uri="{BB962C8B-B14F-4D97-AF65-F5344CB8AC3E}">
        <p14:creationId xmlns:p14="http://schemas.microsoft.com/office/powerpoint/2010/main" val="2047462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5C49F-BC05-DD65-3E40-1CF54904A4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24237ED-511B-3975-E8C0-C747DD46B1A5}"/>
              </a:ext>
            </a:extLst>
          </p:cNvPr>
          <p:cNvSpPr txBox="1">
            <a:spLocks/>
          </p:cNvSpPr>
          <p:nvPr/>
        </p:nvSpPr>
        <p:spPr>
          <a:xfrm>
            <a:off x="252437" y="1255043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>
                <a:solidFill>
                  <a:schemeClr val="bg1"/>
                </a:solidFill>
              </a:rPr>
              <a:t>123	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730CA7-4037-D1D9-7082-562549C60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8" y="304524"/>
            <a:ext cx="5719482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REQUISITIONING METHODS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05902-221A-FBB7-B225-72C055E5F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517" y="1845734"/>
            <a:ext cx="11563045" cy="2484726"/>
          </a:xfrm>
        </p:spPr>
        <p:txBody>
          <a:bodyPr>
            <a:noAutofit/>
          </a:bodyPr>
          <a:lstStyle/>
          <a:p>
            <a:r>
              <a:rPr lang="en-US" sz="1600" dirty="0"/>
              <a:t>Use </a:t>
            </a:r>
            <a:r>
              <a:rPr lang="en-US" sz="1600" b="1" dirty="0"/>
              <a:t>Punchout Catalogues</a:t>
            </a:r>
            <a:r>
              <a:rPr lang="en-US" sz="1600" dirty="0"/>
              <a:t> to select items directly from a supplier’s website and return them to your Coupa basket. This method allows you to browse supplier-specific offerings and complete selections externally before finalizing in Coupa.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en-US" sz="1600" dirty="0"/>
              <a:t>Navigate to the </a:t>
            </a:r>
            <a:r>
              <a:rPr lang="en-US" sz="1600" b="1" dirty="0"/>
              <a:t>Additional Stores</a:t>
            </a:r>
            <a:r>
              <a:rPr lang="en-US" sz="1600" dirty="0"/>
              <a:t> section.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en-US" sz="1600" dirty="0"/>
              <a:t>Click on the relevant supplier tile to access their website.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en-US" sz="1600" dirty="0"/>
              <a:t>Select the required items and proceed through the checkout process (note that checkout steps may vary by supplier).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en-US" sz="1600" dirty="0"/>
              <a:t>After checkout, you will be redirected to Coupa, where your selected items will appear in your basket.</a:t>
            </a:r>
          </a:p>
          <a:p>
            <a:r>
              <a:rPr lang="en-US" sz="1600" dirty="0"/>
              <a:t>Once added, you can proceed with the requisition submission process.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4ED106-FA30-C962-CC9C-4080B860D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Requisitioner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8E0669-87B5-BFFC-8596-3CB71C899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4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30C297F-409C-0969-8C5D-D7CB13AD5D5A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A9ECFE61-E160-0536-9F38-224E2BC9A3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DE84DE8-2FD2-F693-AD57-12EEAF57A915}"/>
              </a:ext>
            </a:extLst>
          </p:cNvPr>
          <p:cNvSpPr txBox="1">
            <a:spLocks/>
          </p:cNvSpPr>
          <p:nvPr/>
        </p:nvSpPr>
        <p:spPr>
          <a:xfrm>
            <a:off x="376518" y="1341758"/>
            <a:ext cx="3309667" cy="41726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b="1" dirty="0">
                <a:solidFill>
                  <a:schemeClr val="tx1"/>
                </a:solidFill>
              </a:rPr>
              <a:t>Additional Stores - Punchouts</a:t>
            </a:r>
          </a:p>
        </p:txBody>
      </p:sp>
    </p:spTree>
    <p:extLst>
      <p:ext uri="{BB962C8B-B14F-4D97-AF65-F5344CB8AC3E}">
        <p14:creationId xmlns:p14="http://schemas.microsoft.com/office/powerpoint/2010/main" val="1063272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26E15-538B-DBDF-B9D6-580756378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21390F6-58F2-E202-3CEA-5DB6750FD16D}"/>
              </a:ext>
            </a:extLst>
          </p:cNvPr>
          <p:cNvSpPr txBox="1">
            <a:spLocks/>
          </p:cNvSpPr>
          <p:nvPr/>
        </p:nvSpPr>
        <p:spPr>
          <a:xfrm>
            <a:off x="252437" y="1255043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>
                <a:solidFill>
                  <a:schemeClr val="bg1"/>
                </a:solidFill>
              </a:rPr>
              <a:t>123	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B30BA8-C038-B254-793F-2D7C9DF45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8" y="304524"/>
            <a:ext cx="5719482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REQUISITIONING METHODS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DC351-AE23-631E-4D45-13A9D0169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518" y="1845734"/>
            <a:ext cx="11403106" cy="20965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/>
              <a:t>Use the </a:t>
            </a:r>
            <a:r>
              <a:rPr lang="en-US" sz="1600" b="1" dirty="0"/>
              <a:t>Search Bar</a:t>
            </a:r>
            <a:r>
              <a:rPr lang="en-US" sz="1600" dirty="0"/>
              <a:t> to find items across all supplier catalogues. This is helpful when you are unsure which supplier provides the product(s) you need.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en-US" sz="1600" dirty="0"/>
              <a:t>Click into the </a:t>
            </a:r>
            <a:r>
              <a:rPr lang="en-US" sz="1600" b="1" dirty="0"/>
              <a:t>Search Bar</a:t>
            </a:r>
            <a:r>
              <a:rPr lang="en-US" sz="1600" dirty="0"/>
              <a:t> and enter the product name or keywords.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en-US" sz="1600" dirty="0"/>
              <a:t>A results page will display all available options related to your search.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en-US" sz="1600" dirty="0"/>
              <a:t>Locate the required item(s), adjust the quantity as needed, and click </a:t>
            </a:r>
            <a:r>
              <a:rPr lang="en-US" sz="1600" b="1" dirty="0"/>
              <a:t>‘Add’</a:t>
            </a:r>
            <a:r>
              <a:rPr lang="en-US" sz="1600" dirty="0"/>
              <a:t> to add them to your basket.</a:t>
            </a:r>
          </a:p>
          <a:p>
            <a:pPr marL="0" indent="0">
              <a:buNone/>
            </a:pPr>
            <a:r>
              <a:rPr lang="en-US" sz="1600" dirty="0"/>
              <a:t>Once added, you can proceed with the requisition submission process.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5AA716-7EEC-A1FE-3766-74B5200BC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Requisitioner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76951A-251B-8FE9-CAC7-24C79960E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5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ABAF619-0182-1649-3468-47F14ED7AD49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C96F06C2-8986-6266-149E-2D0D20C3A6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D1710F9-F843-D394-220F-E57099D1ABCA}"/>
              </a:ext>
            </a:extLst>
          </p:cNvPr>
          <p:cNvSpPr txBox="1">
            <a:spLocks/>
          </p:cNvSpPr>
          <p:nvPr/>
        </p:nvSpPr>
        <p:spPr>
          <a:xfrm>
            <a:off x="376518" y="1341758"/>
            <a:ext cx="2317799" cy="41726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b="1" dirty="0">
                <a:solidFill>
                  <a:schemeClr val="tx1"/>
                </a:solidFill>
              </a:rPr>
              <a:t>Shopping by Search</a:t>
            </a:r>
          </a:p>
        </p:txBody>
      </p:sp>
    </p:spTree>
    <p:extLst>
      <p:ext uri="{BB962C8B-B14F-4D97-AF65-F5344CB8AC3E}">
        <p14:creationId xmlns:p14="http://schemas.microsoft.com/office/powerpoint/2010/main" val="2286260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A988D2-A3E2-D457-09AE-815EAF8D6C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8BE2171-73E9-CEC9-AE2B-E6CDC6E8C884}"/>
              </a:ext>
            </a:extLst>
          </p:cNvPr>
          <p:cNvSpPr txBox="1">
            <a:spLocks/>
          </p:cNvSpPr>
          <p:nvPr/>
        </p:nvSpPr>
        <p:spPr>
          <a:xfrm>
            <a:off x="252437" y="1255043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>
                <a:solidFill>
                  <a:schemeClr val="bg1"/>
                </a:solidFill>
              </a:rPr>
              <a:t>123	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E26D5C-B691-2398-8640-A70908015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8" y="304524"/>
            <a:ext cx="5719482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REQUISITIONING METHODS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EC424-5E13-3DDC-3AA7-F4EC1689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518" y="1845734"/>
            <a:ext cx="11403106" cy="12684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/>
              <a:t>Use </a:t>
            </a:r>
            <a:r>
              <a:rPr lang="en-US" sz="1600" b="1" dirty="0"/>
              <a:t>Order Lists</a:t>
            </a:r>
            <a:r>
              <a:rPr lang="en-US" sz="1600" dirty="0"/>
              <a:t> to quickly purchase a bundle of frequently ordered products, such as first aid kit items.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en-US" sz="1600" dirty="0"/>
              <a:t>Navigate to the </a:t>
            </a:r>
            <a:r>
              <a:rPr lang="en-US" sz="1600" b="1" dirty="0"/>
              <a:t>Order Lists</a:t>
            </a:r>
            <a:r>
              <a:rPr lang="en-US" sz="1600" dirty="0"/>
              <a:t> section and select the required list.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en-US" sz="1600" dirty="0"/>
              <a:t>Adjust the quantity for each item as needed.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en-US" sz="1600" dirty="0"/>
              <a:t>Scroll to the bottom of the screen and click </a:t>
            </a:r>
            <a:r>
              <a:rPr lang="en-US" sz="1600" b="1" dirty="0"/>
              <a:t>‘Add to Basket’</a:t>
            </a:r>
            <a:r>
              <a:rPr lang="en-US" sz="1600" dirty="0"/>
              <a:t> to add all selected items.</a:t>
            </a:r>
          </a:p>
          <a:p>
            <a:pPr marL="0" indent="0">
              <a:buNone/>
            </a:pPr>
            <a:r>
              <a:rPr lang="en-US" sz="1600" dirty="0"/>
              <a:t>Once added, you can proceed with the requisition submission process.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4D1C60-61B4-FDD7-9D41-D7A012482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Requisitioner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B4834C-5352-D8E4-6FBC-6F6673EB5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6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F44C40F-D487-6A51-A9A0-A4511FED3D1C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AAC9DA03-05DD-54BB-E8EF-71242F30AB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B18A623-0A62-B618-9C39-9A1D3A2142E4}"/>
              </a:ext>
            </a:extLst>
          </p:cNvPr>
          <p:cNvSpPr txBox="1">
            <a:spLocks/>
          </p:cNvSpPr>
          <p:nvPr/>
        </p:nvSpPr>
        <p:spPr>
          <a:xfrm>
            <a:off x="376518" y="1341758"/>
            <a:ext cx="2317799" cy="41726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b="1" dirty="0">
                <a:solidFill>
                  <a:schemeClr val="tx1"/>
                </a:solidFill>
              </a:rPr>
              <a:t>Order Lists</a:t>
            </a:r>
          </a:p>
        </p:txBody>
      </p:sp>
    </p:spTree>
    <p:extLst>
      <p:ext uri="{BB962C8B-B14F-4D97-AF65-F5344CB8AC3E}">
        <p14:creationId xmlns:p14="http://schemas.microsoft.com/office/powerpoint/2010/main" val="3164310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75D6A1-91F6-5F80-274B-0C9243F99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C1ADD78-600F-1834-8A79-61047FFF1338}"/>
              </a:ext>
            </a:extLst>
          </p:cNvPr>
          <p:cNvSpPr txBox="1">
            <a:spLocks/>
          </p:cNvSpPr>
          <p:nvPr/>
        </p:nvSpPr>
        <p:spPr>
          <a:xfrm>
            <a:off x="252437" y="1255043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bg1"/>
                </a:solidFill>
              </a:rPr>
              <a:t>123	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216C70-1997-BC46-EC46-8331BA80F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8" y="304524"/>
            <a:ext cx="5719482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SUBMITTING A REQUISITION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B94FB2-9F12-DF42-6D76-63FE3C436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518" y="1845734"/>
            <a:ext cx="11403106" cy="4023360"/>
          </a:xfrm>
        </p:spPr>
        <p:txBody>
          <a:bodyPr/>
          <a:lstStyle/>
          <a:p>
            <a:r>
              <a:rPr lang="en-AU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2305F5-5BEF-0A19-B4A9-D7FE5077E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Requisitioner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5D882E-F4D0-909F-3E12-7C7E8E3C3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7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8B45CB7-C841-A39F-9C06-5131DD5B6F43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29DC925E-506B-4E22-7EDD-41EFF5BFFC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76687B0-1C6D-6985-D275-95DEC2063FBF}"/>
              </a:ext>
            </a:extLst>
          </p:cNvPr>
          <p:cNvSpPr txBox="1"/>
          <p:nvPr/>
        </p:nvSpPr>
        <p:spPr>
          <a:xfrm>
            <a:off x="376518" y="1255042"/>
            <a:ext cx="114389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Once you have selected all items, navigate to your </a:t>
            </a:r>
            <a:r>
              <a:rPr lang="en-US" sz="1600" b="1" dirty="0"/>
              <a:t>shopping cart</a:t>
            </a:r>
            <a:r>
              <a:rPr lang="en-US" sz="1600" dirty="0"/>
              <a:t> from the home page and click </a:t>
            </a:r>
            <a:r>
              <a:rPr lang="en-US" sz="1600" b="1" dirty="0"/>
              <a:t>‘Review Cart’</a:t>
            </a:r>
            <a:r>
              <a:rPr lang="en-US" sz="1600" dirty="0"/>
              <a:t>. This will take you to the </a:t>
            </a:r>
            <a:r>
              <a:rPr lang="en-US" sz="1600" b="1" dirty="0"/>
              <a:t>Review Cart</a:t>
            </a:r>
            <a:r>
              <a:rPr lang="en-US" sz="1600" dirty="0"/>
              <a:t> page, where you can finalize your purchase(s).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874237-67F1-D449-9F25-29E99F35C7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4473" y="2119424"/>
            <a:ext cx="3223413" cy="252735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4AE9D00A-030B-C1DE-B93F-22499D6A4680}"/>
              </a:ext>
            </a:extLst>
          </p:cNvPr>
          <p:cNvSpPr txBox="1"/>
          <p:nvPr/>
        </p:nvSpPr>
        <p:spPr>
          <a:xfrm>
            <a:off x="340660" y="4853431"/>
            <a:ext cx="1143896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</a:t>
            </a:r>
            <a:r>
              <a:rPr lang="en-US" sz="1400" b="1" dirty="0"/>
              <a:t>General Info</a:t>
            </a:r>
            <a:r>
              <a:rPr lang="en-US" sz="1400" dirty="0"/>
              <a:t> section includes key details such as the requester, purchase type, "On Behalf Of" user, and any necessary attachments. If you have access to the </a:t>
            </a:r>
            <a:r>
              <a:rPr lang="en-US" sz="1400" b="1" dirty="0"/>
              <a:t>On Behalf Of</a:t>
            </a:r>
            <a:r>
              <a:rPr lang="en-US" sz="1400" dirty="0"/>
              <a:t> field, select the user for whom you are making the purchase. They receive a notification, and their </a:t>
            </a:r>
            <a:r>
              <a:rPr lang="en-US" sz="1400" b="1" dirty="0"/>
              <a:t>Ship To Address </a:t>
            </a:r>
            <a:r>
              <a:rPr lang="en-US" sz="1400" dirty="0"/>
              <a:t>and </a:t>
            </a:r>
            <a:r>
              <a:rPr lang="en-US" sz="1400" b="1" dirty="0"/>
              <a:t>approval hierarchy</a:t>
            </a:r>
            <a:r>
              <a:rPr lang="en-US" sz="1400" dirty="0"/>
              <a:t> will be applied.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  <a:p>
            <a:pPr marL="342900" indent="-342900">
              <a:buFont typeface="+mj-lt"/>
              <a:buAutoNum type="arabicPeriod"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Ship To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address will automatically populate based on your location. However,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multi-site users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can modify this by clicking the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magnifying glass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icon to select a different address if needed.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FFE8470-58FD-1B46-BC96-CFD1AA479D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3479" y="1793306"/>
            <a:ext cx="6211020" cy="2990491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56CCC9CB-4757-0A69-D456-F7854C418997}"/>
              </a:ext>
            </a:extLst>
          </p:cNvPr>
          <p:cNvSpPr txBox="1"/>
          <p:nvPr/>
        </p:nvSpPr>
        <p:spPr>
          <a:xfrm>
            <a:off x="6909758" y="2482659"/>
            <a:ext cx="365015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90D1F9F-CF2B-30B1-22FC-E24C93E56DC1}"/>
              </a:ext>
            </a:extLst>
          </p:cNvPr>
          <p:cNvSpPr txBox="1"/>
          <p:nvPr/>
        </p:nvSpPr>
        <p:spPr>
          <a:xfrm>
            <a:off x="10191455" y="2482659"/>
            <a:ext cx="365015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073414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0A427-23DA-DF9C-F7FC-9C4CDD703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803A957-C1E3-D46A-1B0D-88C7A8DC8C5C}"/>
              </a:ext>
            </a:extLst>
          </p:cNvPr>
          <p:cNvSpPr txBox="1">
            <a:spLocks/>
          </p:cNvSpPr>
          <p:nvPr/>
        </p:nvSpPr>
        <p:spPr>
          <a:xfrm>
            <a:off x="252437" y="1255043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bg1"/>
                </a:solidFill>
              </a:rPr>
              <a:t>123	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66475C-E045-29FA-E8BC-DD0C867AF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8" y="304524"/>
            <a:ext cx="5719482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SUBMITTING A REQUISITION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D3E0B8-8C2C-AE67-60CE-BC56918DE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Requisitioner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C1C221-35C7-2032-5D15-24588878C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8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0788E9C-E7AF-626E-B3B6-6351692B78BC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F3502ED1-3E1A-81F6-F78A-931F70A2A1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3466A4D-B991-01E8-AE17-037C9298DA6D}"/>
              </a:ext>
            </a:extLst>
          </p:cNvPr>
          <p:cNvSpPr txBox="1"/>
          <p:nvPr/>
        </p:nvSpPr>
        <p:spPr>
          <a:xfrm>
            <a:off x="7757893" y="1575818"/>
            <a:ext cx="4057589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US" sz="1600" dirty="0"/>
              <a:t>Click </a:t>
            </a:r>
            <a:r>
              <a:rPr lang="en-US" sz="1600" b="1" dirty="0"/>
              <a:t>Add Line</a:t>
            </a:r>
            <a:r>
              <a:rPr lang="en-US" sz="1600" dirty="0"/>
              <a:t> or </a:t>
            </a:r>
            <a:r>
              <a:rPr lang="en-US" sz="1600" b="1" dirty="0"/>
              <a:t>Delete</a:t>
            </a:r>
            <a:r>
              <a:rPr lang="en-US" sz="1600" dirty="0"/>
              <a:t> to modify the items in your cart directly from the basket screen. </a:t>
            </a:r>
          </a:p>
          <a:p>
            <a:pPr marL="342900" indent="-342900">
              <a:buFont typeface="+mj-lt"/>
              <a:buAutoNum type="arabicPeriod" startAt="3"/>
            </a:pPr>
            <a:endParaRPr lang="en-US" sz="1600" dirty="0"/>
          </a:p>
          <a:p>
            <a:pPr marL="342900" indent="-342900">
              <a:buFont typeface="+mj-lt"/>
              <a:buAutoNum type="arabicPeriod" startAt="3"/>
            </a:pPr>
            <a:r>
              <a:rPr lang="en-US" sz="1600" dirty="0"/>
              <a:t>Each </a:t>
            </a:r>
            <a:r>
              <a:rPr lang="en-US" sz="1600" b="1" dirty="0"/>
              <a:t>line item </a:t>
            </a:r>
            <a:r>
              <a:rPr lang="en-US" sz="1600" dirty="0"/>
              <a:t>contains details about the selected products. To make changes, simply click anywhere within the line. </a:t>
            </a:r>
          </a:p>
          <a:p>
            <a:pPr marL="342900" indent="-342900">
              <a:buFont typeface="+mj-lt"/>
              <a:buAutoNum type="arabicPeriod" startAt="3"/>
            </a:pPr>
            <a:endParaRPr lang="en-US" sz="1600" dirty="0"/>
          </a:p>
          <a:p>
            <a:pPr marL="342900" indent="-342900">
              <a:buFont typeface="+mj-lt"/>
              <a:buAutoNum type="arabicPeriod" startAt="3"/>
            </a:pPr>
            <a:r>
              <a:rPr lang="en-US" sz="1600" dirty="0"/>
              <a:t>The </a:t>
            </a:r>
            <a:r>
              <a:rPr lang="en-US" sz="1600" b="1" dirty="0"/>
              <a:t>Billing</a:t>
            </a:r>
            <a:r>
              <a:rPr lang="en-US" sz="1600" dirty="0"/>
              <a:t> section displays the assigned </a:t>
            </a:r>
            <a:r>
              <a:rPr lang="en-US" sz="1600" b="1" dirty="0"/>
              <a:t>cost center and GL code </a:t>
            </a:r>
            <a:r>
              <a:rPr lang="en-US" sz="1600" dirty="0"/>
              <a:t>for your purchase. While this populates automatically, you can update each line’s billing information if necessary. For most requisitions other than Standard Order, this will need to be </a:t>
            </a:r>
            <a:r>
              <a:rPr lang="en-US" sz="1600" b="1" dirty="0"/>
              <a:t>confirmed manually</a:t>
            </a:r>
            <a:r>
              <a:rPr lang="en-US" sz="1600" dirty="0"/>
              <a:t>. To do this, click the </a:t>
            </a:r>
            <a:r>
              <a:rPr lang="en-US" sz="1600" b="1" dirty="0"/>
              <a:t>magnifying glass</a:t>
            </a:r>
            <a:r>
              <a:rPr lang="en-US" sz="1600" dirty="0"/>
              <a:t> icon and select the appropriate option.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DC5D724F-F7F3-4B31-481C-B0135728BF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502" y="1344736"/>
            <a:ext cx="7248846" cy="4455713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2E1133EE-2021-3E51-5DE5-27B5E43AB122}"/>
              </a:ext>
            </a:extLst>
          </p:cNvPr>
          <p:cNvSpPr txBox="1"/>
          <p:nvPr/>
        </p:nvSpPr>
        <p:spPr>
          <a:xfrm>
            <a:off x="1233577" y="2242404"/>
            <a:ext cx="365015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ABFCDEA-6221-2E4A-01F6-B2BD8B241F55}"/>
              </a:ext>
            </a:extLst>
          </p:cNvPr>
          <p:cNvSpPr txBox="1"/>
          <p:nvPr/>
        </p:nvSpPr>
        <p:spPr>
          <a:xfrm>
            <a:off x="3942417" y="2819921"/>
            <a:ext cx="365015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58AE942-24EA-343E-493A-697A3CF0CA79}"/>
              </a:ext>
            </a:extLst>
          </p:cNvPr>
          <p:cNvSpPr txBox="1"/>
          <p:nvPr/>
        </p:nvSpPr>
        <p:spPr>
          <a:xfrm>
            <a:off x="6432576" y="3842107"/>
            <a:ext cx="365015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</a:rPr>
              <a:t>5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1FD147DF-5825-ABF2-1333-A98A32853C65}"/>
              </a:ext>
            </a:extLst>
          </p:cNvPr>
          <p:cNvCxnSpPr>
            <a:cxnSpLocks/>
          </p:cNvCxnSpPr>
          <p:nvPr/>
        </p:nvCxnSpPr>
        <p:spPr>
          <a:xfrm flipH="1" flipV="1">
            <a:off x="1043796" y="2018581"/>
            <a:ext cx="189781" cy="29657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079FEDA-909D-0436-9A18-64F745A5E62F}"/>
              </a:ext>
            </a:extLst>
          </p:cNvPr>
          <p:cNvCxnSpPr>
            <a:cxnSpLocks/>
          </p:cNvCxnSpPr>
          <p:nvPr/>
        </p:nvCxnSpPr>
        <p:spPr>
          <a:xfrm flipV="1">
            <a:off x="1607137" y="2315159"/>
            <a:ext cx="437323" cy="9603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9512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1014B-535E-C91A-A5A1-41005C33BF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4D5F213-C077-8AE9-3836-8ED6435095B8}"/>
              </a:ext>
            </a:extLst>
          </p:cNvPr>
          <p:cNvSpPr txBox="1">
            <a:spLocks/>
          </p:cNvSpPr>
          <p:nvPr/>
        </p:nvSpPr>
        <p:spPr>
          <a:xfrm>
            <a:off x="252437" y="1255043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bg1"/>
                </a:solidFill>
              </a:rPr>
              <a:t>123	</a:t>
            </a:r>
            <a:endParaRPr lang="en-AU" dirty="0">
              <a:solidFill>
                <a:schemeClr val="bg1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EAFF86F-D41E-8EB3-3624-0C61E4A9F0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518" y="1344737"/>
            <a:ext cx="6524614" cy="485808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80F72A5-AF4C-0CB2-095B-7D49FF446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8" y="304524"/>
            <a:ext cx="5719482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SUBMITTING A REQUISITION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5F6615-82C0-59AC-85FC-FB470760E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Requisitioner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C0B5B9-DF7A-B227-B971-272AF7A7E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9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FB81239-0B04-4CF9-5224-5DE658E6B156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F5FFA232-AEBE-CC1E-C18D-62A98E3FBD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2F0DECA-382B-E3F6-DF6D-F55BEB92B0CF}"/>
              </a:ext>
            </a:extLst>
          </p:cNvPr>
          <p:cNvSpPr txBox="1"/>
          <p:nvPr/>
        </p:nvSpPr>
        <p:spPr>
          <a:xfrm>
            <a:off x="4400824" y="2540284"/>
            <a:ext cx="365015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D4CE14-F626-8348-BE25-67E53B15FC7A}"/>
              </a:ext>
            </a:extLst>
          </p:cNvPr>
          <p:cNvSpPr txBox="1"/>
          <p:nvPr/>
        </p:nvSpPr>
        <p:spPr>
          <a:xfrm>
            <a:off x="3236259" y="4719917"/>
            <a:ext cx="365015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E39E562-BEDD-B334-2D28-6A9621A4993D}"/>
              </a:ext>
            </a:extLst>
          </p:cNvPr>
          <p:cNvSpPr txBox="1"/>
          <p:nvPr/>
        </p:nvSpPr>
        <p:spPr>
          <a:xfrm>
            <a:off x="3117375" y="5923182"/>
            <a:ext cx="365015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b="1">
                <a:solidFill>
                  <a:schemeClr val="bg1"/>
                </a:solidFill>
              </a:rPr>
              <a:t>8</a:t>
            </a:r>
            <a:endParaRPr lang="en-AU" b="1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496DFC-AB6F-40AF-2D36-5211D46313EC}"/>
              </a:ext>
            </a:extLst>
          </p:cNvPr>
          <p:cNvSpPr txBox="1"/>
          <p:nvPr/>
        </p:nvSpPr>
        <p:spPr>
          <a:xfrm>
            <a:off x="7025213" y="1659285"/>
            <a:ext cx="4790269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US" sz="1600" b="1" dirty="0"/>
              <a:t>Approvers</a:t>
            </a:r>
            <a:r>
              <a:rPr lang="en-US" sz="1600" dirty="0"/>
              <a:t> are automatically assigned based on approval rules, but users can add additional </a:t>
            </a:r>
            <a:r>
              <a:rPr lang="en-US" sz="1600" b="1" dirty="0"/>
              <a:t>approvers</a:t>
            </a:r>
            <a:r>
              <a:rPr lang="en-US" sz="1600" dirty="0"/>
              <a:t> or </a:t>
            </a:r>
            <a:r>
              <a:rPr lang="en-US" sz="1600" b="1" dirty="0"/>
              <a:t>watchers</a:t>
            </a:r>
            <a:r>
              <a:rPr lang="en-US" sz="1600" dirty="0"/>
              <a:t> at any point in the approval chain.</a:t>
            </a:r>
          </a:p>
          <a:p>
            <a:pPr marL="342900" indent="-342900">
              <a:buFont typeface="+mj-lt"/>
              <a:buAutoNum type="arabicPeriod" startAt="6"/>
            </a:pPr>
            <a:endParaRPr lang="en-US" sz="1600" dirty="0"/>
          </a:p>
          <a:p>
            <a:pPr marL="342900" indent="-342900">
              <a:buFont typeface="+mj-lt"/>
              <a:buAutoNum type="arabicPeriod" startAt="6"/>
            </a:pPr>
            <a:r>
              <a:rPr lang="en-US" sz="1600" b="1" dirty="0"/>
              <a:t>Comments</a:t>
            </a:r>
            <a:r>
              <a:rPr lang="en-US" sz="1600" dirty="0"/>
              <a:t> allow communication with other Coupa users. To tag someone, type </a:t>
            </a:r>
            <a:r>
              <a:rPr lang="en-US" sz="1600" b="1" dirty="0"/>
              <a:t>@</a:t>
            </a:r>
            <a:r>
              <a:rPr lang="en-US" sz="1600" dirty="0"/>
              <a:t> followed by their name and select them from the dropdown list. </a:t>
            </a:r>
            <a:r>
              <a:rPr lang="en-US" sz="1600" b="1" dirty="0"/>
              <a:t>Note</a:t>
            </a:r>
            <a:r>
              <a:rPr lang="en-US" sz="1600" dirty="0"/>
              <a:t>: Only Coupa users can be tagged.</a:t>
            </a:r>
          </a:p>
          <a:p>
            <a:pPr marL="342900" indent="-342900">
              <a:buFont typeface="+mj-lt"/>
              <a:buAutoNum type="arabicPeriod" startAt="6"/>
            </a:pPr>
            <a:endParaRPr lang="en-US" sz="1600" dirty="0"/>
          </a:p>
          <a:p>
            <a:pPr marL="342900" indent="-342900">
              <a:buFont typeface="+mj-lt"/>
              <a:buAutoNum type="arabicPeriod" startAt="6"/>
            </a:pPr>
            <a:r>
              <a:rPr lang="en-US" sz="1600" b="1" dirty="0"/>
              <a:t>Requisitions </a:t>
            </a:r>
            <a:r>
              <a:rPr lang="en-US" sz="1600" dirty="0"/>
              <a:t>can be: 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b="1" dirty="0"/>
              <a:t>Saved for Later</a:t>
            </a:r>
            <a:r>
              <a:rPr lang="en-US" sz="1600" dirty="0"/>
              <a:t> (removes items from the cart)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b="1" dirty="0"/>
              <a:t>Saved</a:t>
            </a:r>
            <a:r>
              <a:rPr lang="en-US" sz="1600" dirty="0"/>
              <a:t> (keeps items in the cart)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b="1" dirty="0"/>
              <a:t>Submitted for Approval</a:t>
            </a:r>
            <a:r>
              <a:rPr lang="en-US" sz="1600" dirty="0"/>
              <a:t> (sends for approval processing)</a:t>
            </a:r>
          </a:p>
          <a:p>
            <a:pPr marL="342900" indent="-342900">
              <a:buFont typeface="+mj-lt"/>
              <a:buAutoNum type="arabicPeriod" startAt="6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9926814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44E8216B267343BB17A19B52693345" ma:contentTypeVersion="15" ma:contentTypeDescription="Create a new document." ma:contentTypeScope="" ma:versionID="04e30368ae68fb15799925ded5aabdee">
  <xsd:schema xmlns:xsd="http://www.w3.org/2001/XMLSchema" xmlns:xs="http://www.w3.org/2001/XMLSchema" xmlns:p="http://schemas.microsoft.com/office/2006/metadata/properties" xmlns:ns2="13341c5c-378f-4ca4-8555-080b8e7cd525" xmlns:ns3="6f9bba4e-8af3-4a3d-a6dd-6418384a2d35" targetNamespace="http://schemas.microsoft.com/office/2006/metadata/properties" ma:root="true" ma:fieldsID="03571609d510e2f08ca5d1249a5c8e0a" ns2:_="" ns3:_="">
    <xsd:import namespace="13341c5c-378f-4ca4-8555-080b8e7cd525"/>
    <xsd:import namespace="6f9bba4e-8af3-4a3d-a6dd-6418384a2d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UpdatedinOrg51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341c5c-378f-4ca4-8555-080b8e7cd5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ec80ae97-b346-4a51-8a69-e98ccaed56f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UpdatedinOrg51" ma:index="22" nillable="true" ma:displayName="Updated in Org51" ma:default="0" ma:format="Dropdown" ma:internalName="UpdatedinOrg51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9bba4e-8af3-4a3d-a6dd-6418384a2d3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ead77688-6629-4309-abdf-e0e817a15578}" ma:internalName="TaxCatchAll" ma:showField="CatchAllData" ma:web="6f9bba4e-8af3-4a3d-a6dd-6418384a2d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f9bba4e-8af3-4a3d-a6dd-6418384a2d35" xsi:nil="true"/>
    <lcf76f155ced4ddcb4097134ff3c332f xmlns="13341c5c-378f-4ca4-8555-080b8e7cd525">
      <Terms xmlns="http://schemas.microsoft.com/office/infopath/2007/PartnerControls"/>
    </lcf76f155ced4ddcb4097134ff3c332f>
    <UpdatedinOrg51 xmlns="13341c5c-378f-4ca4-8555-080b8e7cd525">false</UpdatedinOrg51>
  </documentManagement>
</p:properties>
</file>

<file path=customXml/itemProps1.xml><?xml version="1.0" encoding="utf-8"?>
<ds:datastoreItem xmlns:ds="http://schemas.openxmlformats.org/officeDocument/2006/customXml" ds:itemID="{2EA71854-C349-45B4-86B5-55F35894FCED}"/>
</file>

<file path=customXml/itemProps2.xml><?xml version="1.0" encoding="utf-8"?>
<ds:datastoreItem xmlns:ds="http://schemas.openxmlformats.org/officeDocument/2006/customXml" ds:itemID="{97612D48-681C-4A76-8AC1-09D8D2FBFED1}"/>
</file>

<file path=customXml/itemProps3.xml><?xml version="1.0" encoding="utf-8"?>
<ds:datastoreItem xmlns:ds="http://schemas.openxmlformats.org/officeDocument/2006/customXml" ds:itemID="{5AD71FD2-D5ED-4158-8365-F131AF19B03E}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420</TotalTime>
  <Words>1694</Words>
  <Application>Microsoft Office PowerPoint</Application>
  <PresentationFormat>Widescreen</PresentationFormat>
  <Paragraphs>194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Aptos</vt:lpstr>
      <vt:lpstr>Arial</vt:lpstr>
      <vt:lpstr>Calibri</vt:lpstr>
      <vt:lpstr>Calibri Light</vt:lpstr>
      <vt:lpstr>Grandview</vt:lpstr>
      <vt:lpstr>Wingdings</vt:lpstr>
      <vt:lpstr>Retrospect</vt:lpstr>
      <vt:lpstr>PowerPoint Presentation</vt:lpstr>
      <vt:lpstr>OVERVIEW: HOMEPAGE</vt:lpstr>
      <vt:lpstr>REQUISITIONING METHODS</vt:lpstr>
      <vt:lpstr>REQUISITIONING METHODS</vt:lpstr>
      <vt:lpstr>REQUISITIONING METHODS</vt:lpstr>
      <vt:lpstr>REQUISITIONING METHODS</vt:lpstr>
      <vt:lpstr>SUBMITTING A REQUISITION</vt:lpstr>
      <vt:lpstr>SUBMITTING A REQUISITION</vt:lpstr>
      <vt:lpstr>SUBMITTING A REQUISITION</vt:lpstr>
      <vt:lpstr>REQUISITIONS – EDITING MULTIPLE LINES</vt:lpstr>
      <vt:lpstr>REQUISITIONS – BILLING STRINGS</vt:lpstr>
      <vt:lpstr>REQUISITIONS – GROUP CARTS</vt:lpstr>
      <vt:lpstr>REQUISITION APPROVALS</vt:lpstr>
      <vt:lpstr>APPROVAL ESCALATIONS</vt:lpstr>
      <vt:lpstr>RECEIPTING</vt:lpstr>
      <vt:lpstr>CREATING VIEWS</vt:lpstr>
      <vt:lpstr>Q&amp;A /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Ian Lai</dc:creator>
  <cp:lastModifiedBy>Ian Lai</cp:lastModifiedBy>
  <cp:revision>1</cp:revision>
  <dcterms:created xsi:type="dcterms:W3CDTF">2025-02-20T06:58:36Z</dcterms:created>
  <dcterms:modified xsi:type="dcterms:W3CDTF">2025-03-10T12:47:47Z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0x0101006044E8216B267343BB17A19B52693345</vt:lpwstr>
  </property>
</Properties>
</file>