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26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7" r:id="rId19"/>
    <p:sldId id="273" r:id="rId20"/>
    <p:sldId id="295" r:id="rId21"/>
    <p:sldId id="298" r:id="rId22"/>
    <p:sldId id="299" r:id="rId23"/>
    <p:sldId id="300" r:id="rId24"/>
    <p:sldId id="27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CBA5FD-BFF0-4B02-9462-D8799505343C}" v="116" dt="2025-03-12T13:59:34.9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n Lai" userId="43d92a68-c294-4340-9421-dc48ab01a9a7" providerId="ADAL" clId="{EAD832CE-B0E7-4B3A-82E2-8D7B83E8D432}"/>
    <pc:docChg chg="undo custSel addSld delSld modSld sldOrd">
      <pc:chgData name="Ian Lai" userId="43d92a68-c294-4340-9421-dc48ab01a9a7" providerId="ADAL" clId="{EAD832CE-B0E7-4B3A-82E2-8D7B83E8D432}" dt="2025-03-11T13:09:24.296" v="307" actId="20577"/>
      <pc:docMkLst>
        <pc:docMk/>
      </pc:docMkLst>
      <pc:sldChg chg="del">
        <pc:chgData name="Ian Lai" userId="43d92a68-c294-4340-9421-dc48ab01a9a7" providerId="ADAL" clId="{EAD832CE-B0E7-4B3A-82E2-8D7B83E8D432}" dt="2025-03-11T12:14:09.748" v="0" actId="47"/>
        <pc:sldMkLst>
          <pc:docMk/>
          <pc:sldMk cId="914947837" sldId="259"/>
        </pc:sldMkLst>
      </pc:sldChg>
      <pc:sldChg chg="addSp modSp mod ord">
        <pc:chgData name="Ian Lai" userId="43d92a68-c294-4340-9421-dc48ab01a9a7" providerId="ADAL" clId="{EAD832CE-B0E7-4B3A-82E2-8D7B83E8D432}" dt="2025-03-11T13:07:39.343" v="286" actId="20577"/>
        <pc:sldMkLst>
          <pc:docMk/>
          <pc:sldMk cId="1153741197" sldId="276"/>
        </pc:sldMkLst>
        <pc:spChg chg="add mod">
          <ac:chgData name="Ian Lai" userId="43d92a68-c294-4340-9421-dc48ab01a9a7" providerId="ADAL" clId="{EAD832CE-B0E7-4B3A-82E2-8D7B83E8D432}" dt="2025-03-11T13:07:39.343" v="286" actId="20577"/>
          <ac:spMkLst>
            <pc:docMk/>
            <pc:sldMk cId="1153741197" sldId="276"/>
            <ac:spMk id="12" creationId="{BCA7AFB0-B660-E919-F53C-4DF223B7EF62}"/>
          </ac:spMkLst>
        </pc:spChg>
        <pc:spChg chg="add mod">
          <ac:chgData name="Ian Lai" userId="43d92a68-c294-4340-9421-dc48ab01a9a7" providerId="ADAL" clId="{EAD832CE-B0E7-4B3A-82E2-8D7B83E8D432}" dt="2025-03-11T13:07:17.415" v="283" actId="1076"/>
          <ac:spMkLst>
            <pc:docMk/>
            <pc:sldMk cId="1153741197" sldId="276"/>
            <ac:spMk id="13" creationId="{8C1D2118-15AA-1CD1-BBD7-542149D13E08}"/>
          </ac:spMkLst>
        </pc:spChg>
        <pc:spChg chg="add mod">
          <ac:chgData name="Ian Lai" userId="43d92a68-c294-4340-9421-dc48ab01a9a7" providerId="ADAL" clId="{EAD832CE-B0E7-4B3A-82E2-8D7B83E8D432}" dt="2025-03-11T13:07:23.721" v="285" actId="14100"/>
          <ac:spMkLst>
            <pc:docMk/>
            <pc:sldMk cId="1153741197" sldId="276"/>
            <ac:spMk id="14" creationId="{74AC111E-ED51-6B62-BACC-C1DBF72A8962}"/>
          </ac:spMkLst>
        </pc:spChg>
        <pc:picChg chg="mod">
          <ac:chgData name="Ian Lai" userId="43d92a68-c294-4340-9421-dc48ab01a9a7" providerId="ADAL" clId="{EAD832CE-B0E7-4B3A-82E2-8D7B83E8D432}" dt="2025-03-11T13:06:16.740" v="273" actId="1076"/>
          <ac:picMkLst>
            <pc:docMk/>
            <pc:sldMk cId="1153741197" sldId="276"/>
            <ac:picMk id="9" creationId="{244745A1-3123-F78E-43FC-48CE611C8DF2}"/>
          </ac:picMkLst>
        </pc:picChg>
      </pc:sldChg>
      <pc:sldChg chg="addSp modSp mod ord">
        <pc:chgData name="Ian Lai" userId="43d92a68-c294-4340-9421-dc48ab01a9a7" providerId="ADAL" clId="{EAD832CE-B0E7-4B3A-82E2-8D7B83E8D432}" dt="2025-03-11T13:09:24.296" v="307" actId="20577"/>
        <pc:sldMkLst>
          <pc:docMk/>
          <pc:sldMk cId="3652515495" sldId="277"/>
        </pc:sldMkLst>
        <pc:spChg chg="add mod">
          <ac:chgData name="Ian Lai" userId="43d92a68-c294-4340-9421-dc48ab01a9a7" providerId="ADAL" clId="{EAD832CE-B0E7-4B3A-82E2-8D7B83E8D432}" dt="2025-03-11T13:09:05.889" v="301" actId="1076"/>
          <ac:spMkLst>
            <pc:docMk/>
            <pc:sldMk cId="3652515495" sldId="277"/>
            <ac:spMk id="10" creationId="{DEFDE4F5-67C6-5710-2D07-EDC1B4F87527}"/>
          </ac:spMkLst>
        </pc:spChg>
        <pc:spChg chg="add mod">
          <ac:chgData name="Ian Lai" userId="43d92a68-c294-4340-9421-dc48ab01a9a7" providerId="ADAL" clId="{EAD832CE-B0E7-4B3A-82E2-8D7B83E8D432}" dt="2025-03-11T13:09:24.296" v="307" actId="20577"/>
          <ac:spMkLst>
            <pc:docMk/>
            <pc:sldMk cId="3652515495" sldId="277"/>
            <ac:spMk id="12" creationId="{892BCE9B-D0FE-057B-70C7-14EB0242F061}"/>
          </ac:spMkLst>
        </pc:spChg>
        <pc:picChg chg="add mod">
          <ac:chgData name="Ian Lai" userId="43d92a68-c294-4340-9421-dc48ab01a9a7" providerId="ADAL" clId="{EAD832CE-B0E7-4B3A-82E2-8D7B83E8D432}" dt="2025-03-11T13:08:46.312" v="296" actId="14100"/>
          <ac:picMkLst>
            <pc:docMk/>
            <pc:sldMk cId="3652515495" sldId="277"/>
            <ac:picMk id="3" creationId="{33F06A35-10F0-2BD6-55E0-5732F4D21318}"/>
          </ac:picMkLst>
        </pc:picChg>
        <pc:picChg chg="add mod">
          <ac:chgData name="Ian Lai" userId="43d92a68-c294-4340-9421-dc48ab01a9a7" providerId="ADAL" clId="{EAD832CE-B0E7-4B3A-82E2-8D7B83E8D432}" dt="2025-03-11T13:09:05.889" v="301" actId="1076"/>
          <ac:picMkLst>
            <pc:docMk/>
            <pc:sldMk cId="3652515495" sldId="277"/>
            <ac:picMk id="9" creationId="{5B07754B-EC80-FFB3-2D98-E4C7A1E17B21}"/>
          </ac:picMkLst>
        </pc:picChg>
      </pc:sldChg>
      <pc:sldChg chg="addSp modSp mod">
        <pc:chgData name="Ian Lai" userId="43d92a68-c294-4340-9421-dc48ab01a9a7" providerId="ADAL" clId="{EAD832CE-B0E7-4B3A-82E2-8D7B83E8D432}" dt="2025-03-11T12:29:32.593" v="118"/>
        <pc:sldMkLst>
          <pc:docMk/>
          <pc:sldMk cId="751088470" sldId="278"/>
        </pc:sldMkLst>
        <pc:spChg chg="add mod">
          <ac:chgData name="Ian Lai" userId="43d92a68-c294-4340-9421-dc48ab01a9a7" providerId="ADAL" clId="{EAD832CE-B0E7-4B3A-82E2-8D7B83E8D432}" dt="2025-03-11T12:27:50.301" v="92" actId="1076"/>
          <ac:spMkLst>
            <pc:docMk/>
            <pc:sldMk cId="751088470" sldId="278"/>
            <ac:spMk id="9" creationId="{979F1E13-1627-0448-9CD9-829518BC37D8}"/>
          </ac:spMkLst>
        </pc:spChg>
        <pc:spChg chg="add mod">
          <ac:chgData name="Ian Lai" userId="43d92a68-c294-4340-9421-dc48ab01a9a7" providerId="ADAL" clId="{EAD832CE-B0E7-4B3A-82E2-8D7B83E8D432}" dt="2025-03-11T12:27:50.301" v="92" actId="1076"/>
          <ac:spMkLst>
            <pc:docMk/>
            <pc:sldMk cId="751088470" sldId="278"/>
            <ac:spMk id="10" creationId="{4F8F7BB6-BF42-D554-10D0-D0B6008F7C81}"/>
          </ac:spMkLst>
        </pc:spChg>
        <pc:spChg chg="add mod">
          <ac:chgData name="Ian Lai" userId="43d92a68-c294-4340-9421-dc48ab01a9a7" providerId="ADAL" clId="{EAD832CE-B0E7-4B3A-82E2-8D7B83E8D432}" dt="2025-03-11T12:27:50.301" v="92" actId="1076"/>
          <ac:spMkLst>
            <pc:docMk/>
            <pc:sldMk cId="751088470" sldId="278"/>
            <ac:spMk id="11" creationId="{135C833F-6865-E853-1263-B1AA7141F7EC}"/>
          </ac:spMkLst>
        </pc:spChg>
        <pc:spChg chg="add mod">
          <ac:chgData name="Ian Lai" userId="43d92a68-c294-4340-9421-dc48ab01a9a7" providerId="ADAL" clId="{EAD832CE-B0E7-4B3A-82E2-8D7B83E8D432}" dt="2025-03-11T12:28:07.404" v="97" actId="1076"/>
          <ac:spMkLst>
            <pc:docMk/>
            <pc:sldMk cId="751088470" sldId="278"/>
            <ac:spMk id="12" creationId="{4B51489D-0AE7-ACAC-EADD-C9817A07559C}"/>
          </ac:spMkLst>
        </pc:spChg>
        <pc:spChg chg="add mod">
          <ac:chgData name="Ian Lai" userId="43d92a68-c294-4340-9421-dc48ab01a9a7" providerId="ADAL" clId="{EAD832CE-B0E7-4B3A-82E2-8D7B83E8D432}" dt="2025-03-11T12:28:19.184" v="100" actId="1076"/>
          <ac:spMkLst>
            <pc:docMk/>
            <pc:sldMk cId="751088470" sldId="278"/>
            <ac:spMk id="13" creationId="{AC42E9E7-3524-C58C-B525-176350294001}"/>
          </ac:spMkLst>
        </pc:spChg>
        <pc:spChg chg="add mod">
          <ac:chgData name="Ian Lai" userId="43d92a68-c294-4340-9421-dc48ab01a9a7" providerId="ADAL" clId="{EAD832CE-B0E7-4B3A-82E2-8D7B83E8D432}" dt="2025-03-11T12:29:14.052" v="112" actId="14100"/>
          <ac:spMkLst>
            <pc:docMk/>
            <pc:sldMk cId="751088470" sldId="278"/>
            <ac:spMk id="14" creationId="{0D42DBCD-3411-7D77-9B10-E725BCF97ECB}"/>
          </ac:spMkLst>
        </pc:spChg>
        <pc:spChg chg="add mod">
          <ac:chgData name="Ian Lai" userId="43d92a68-c294-4340-9421-dc48ab01a9a7" providerId="ADAL" clId="{EAD832CE-B0E7-4B3A-82E2-8D7B83E8D432}" dt="2025-03-11T12:29:32.593" v="118"/>
          <ac:spMkLst>
            <pc:docMk/>
            <pc:sldMk cId="751088470" sldId="278"/>
            <ac:spMk id="15" creationId="{A580E57E-AA9F-BBC3-8D0A-F71FC3FA0E36}"/>
          </ac:spMkLst>
        </pc:spChg>
        <pc:picChg chg="mod">
          <ac:chgData name="Ian Lai" userId="43d92a68-c294-4340-9421-dc48ab01a9a7" providerId="ADAL" clId="{EAD832CE-B0E7-4B3A-82E2-8D7B83E8D432}" dt="2025-03-11T12:27:50.301" v="92" actId="1076"/>
          <ac:picMkLst>
            <pc:docMk/>
            <pc:sldMk cId="751088470" sldId="278"/>
            <ac:picMk id="3" creationId="{EF870208-C0DC-1BC7-258B-A9DC24A57116}"/>
          </ac:picMkLst>
        </pc:picChg>
      </pc:sldChg>
      <pc:sldChg chg="modSp mod">
        <pc:chgData name="Ian Lai" userId="43d92a68-c294-4340-9421-dc48ab01a9a7" providerId="ADAL" clId="{EAD832CE-B0E7-4B3A-82E2-8D7B83E8D432}" dt="2025-03-11T12:37:47.980" v="123" actId="1076"/>
        <pc:sldMkLst>
          <pc:docMk/>
          <pc:sldMk cId="890130770" sldId="279"/>
        </pc:sldMkLst>
        <pc:grpChg chg="mod">
          <ac:chgData name="Ian Lai" userId="43d92a68-c294-4340-9421-dc48ab01a9a7" providerId="ADAL" clId="{EAD832CE-B0E7-4B3A-82E2-8D7B83E8D432}" dt="2025-03-11T12:37:47.980" v="123" actId="1076"/>
          <ac:grpSpMkLst>
            <pc:docMk/>
            <pc:sldMk cId="890130770" sldId="279"/>
            <ac:grpSpMk id="18" creationId="{E8D8730E-BBFF-9364-4337-3B0C4B358335}"/>
          </ac:grpSpMkLst>
        </pc:grpChg>
        <pc:grpChg chg="mod">
          <ac:chgData name="Ian Lai" userId="43d92a68-c294-4340-9421-dc48ab01a9a7" providerId="ADAL" clId="{EAD832CE-B0E7-4B3A-82E2-8D7B83E8D432}" dt="2025-03-11T12:37:43.736" v="122" actId="1076"/>
          <ac:grpSpMkLst>
            <pc:docMk/>
            <pc:sldMk cId="890130770" sldId="279"/>
            <ac:grpSpMk id="21" creationId="{184659EF-A812-5805-A6FA-DE8A03564568}"/>
          </ac:grpSpMkLst>
        </pc:grpChg>
        <pc:grpChg chg="mod">
          <ac:chgData name="Ian Lai" userId="43d92a68-c294-4340-9421-dc48ab01a9a7" providerId="ADAL" clId="{EAD832CE-B0E7-4B3A-82E2-8D7B83E8D432}" dt="2025-03-11T12:37:37.634" v="119" actId="1076"/>
          <ac:grpSpMkLst>
            <pc:docMk/>
            <pc:sldMk cId="890130770" sldId="279"/>
            <ac:grpSpMk id="24" creationId="{1B7BD790-E0BD-D11D-C125-3B95FC0F1148}"/>
          </ac:grpSpMkLst>
        </pc:grpChg>
      </pc:sldChg>
      <pc:sldChg chg="addSp modSp mod ord">
        <pc:chgData name="Ian Lai" userId="43d92a68-c294-4340-9421-dc48ab01a9a7" providerId="ADAL" clId="{EAD832CE-B0E7-4B3A-82E2-8D7B83E8D432}" dt="2025-03-11T12:59:02.864" v="250"/>
        <pc:sldMkLst>
          <pc:docMk/>
          <pc:sldMk cId="1252324381" sldId="282"/>
        </pc:sldMkLst>
        <pc:spChg chg="mod">
          <ac:chgData name="Ian Lai" userId="43d92a68-c294-4340-9421-dc48ab01a9a7" providerId="ADAL" clId="{EAD832CE-B0E7-4B3A-82E2-8D7B83E8D432}" dt="2025-03-11T12:59:00.588" v="248"/>
          <ac:spMkLst>
            <pc:docMk/>
            <pc:sldMk cId="1252324381" sldId="282"/>
            <ac:spMk id="2" creationId="{45DFF89D-91B5-D0E0-A6D6-6EC701D103A5}"/>
          </ac:spMkLst>
        </pc:spChg>
        <pc:spChg chg="add mod">
          <ac:chgData name="Ian Lai" userId="43d92a68-c294-4340-9421-dc48ab01a9a7" providerId="ADAL" clId="{EAD832CE-B0E7-4B3A-82E2-8D7B83E8D432}" dt="2025-03-11T12:58:48.231" v="245" actId="14100"/>
          <ac:spMkLst>
            <pc:docMk/>
            <pc:sldMk cId="1252324381" sldId="282"/>
            <ac:spMk id="11" creationId="{59C14211-BFDC-770F-2E2B-1F40D9380E7A}"/>
          </ac:spMkLst>
        </pc:spChg>
        <pc:picChg chg="add mod">
          <ac:chgData name="Ian Lai" userId="43d92a68-c294-4340-9421-dc48ab01a9a7" providerId="ADAL" clId="{EAD832CE-B0E7-4B3A-82E2-8D7B83E8D432}" dt="2025-03-11T12:58:57.197" v="247" actId="1076"/>
          <ac:picMkLst>
            <pc:docMk/>
            <pc:sldMk cId="1252324381" sldId="282"/>
            <ac:picMk id="9" creationId="{7CB793FC-2237-EB4D-DE19-73B7F91847DF}"/>
          </ac:picMkLst>
        </pc:picChg>
      </pc:sldChg>
      <pc:sldChg chg="addSp delSp modSp mod ord">
        <pc:chgData name="Ian Lai" userId="43d92a68-c294-4340-9421-dc48ab01a9a7" providerId="ADAL" clId="{EAD832CE-B0E7-4B3A-82E2-8D7B83E8D432}" dt="2025-03-11T13:02:24.232" v="266" actId="1076"/>
        <pc:sldMkLst>
          <pc:docMk/>
          <pc:sldMk cId="3153601457" sldId="284"/>
        </pc:sldMkLst>
        <pc:spChg chg="add mod">
          <ac:chgData name="Ian Lai" userId="43d92a68-c294-4340-9421-dc48ab01a9a7" providerId="ADAL" clId="{EAD832CE-B0E7-4B3A-82E2-8D7B83E8D432}" dt="2025-03-11T12:20:17.330" v="66" actId="113"/>
          <ac:spMkLst>
            <pc:docMk/>
            <pc:sldMk cId="3153601457" sldId="284"/>
            <ac:spMk id="9" creationId="{7E616543-87E5-9785-8CB7-E36470E649AF}"/>
          </ac:spMkLst>
        </pc:spChg>
        <pc:spChg chg="add mod">
          <ac:chgData name="Ian Lai" userId="43d92a68-c294-4340-9421-dc48ab01a9a7" providerId="ADAL" clId="{EAD832CE-B0E7-4B3A-82E2-8D7B83E8D432}" dt="2025-03-11T13:02:24.232" v="266" actId="1076"/>
          <ac:spMkLst>
            <pc:docMk/>
            <pc:sldMk cId="3153601457" sldId="284"/>
            <ac:spMk id="10" creationId="{AAEB1BAD-4925-6D27-34CE-2F0D83914C74}"/>
          </ac:spMkLst>
        </pc:spChg>
        <pc:spChg chg="add mod">
          <ac:chgData name="Ian Lai" userId="43d92a68-c294-4340-9421-dc48ab01a9a7" providerId="ADAL" clId="{EAD832CE-B0E7-4B3A-82E2-8D7B83E8D432}" dt="2025-03-11T13:02:24.232" v="266" actId="1076"/>
          <ac:spMkLst>
            <pc:docMk/>
            <pc:sldMk cId="3153601457" sldId="284"/>
            <ac:spMk id="13" creationId="{8C3A976E-A4B4-8FA8-EC90-EDB0C99AEF04}"/>
          </ac:spMkLst>
        </pc:spChg>
        <pc:spChg chg="add mod">
          <ac:chgData name="Ian Lai" userId="43d92a68-c294-4340-9421-dc48ab01a9a7" providerId="ADAL" clId="{EAD832CE-B0E7-4B3A-82E2-8D7B83E8D432}" dt="2025-03-11T13:02:24.232" v="266" actId="1076"/>
          <ac:spMkLst>
            <pc:docMk/>
            <pc:sldMk cId="3153601457" sldId="284"/>
            <ac:spMk id="14" creationId="{0C7229D0-E540-A802-783A-477BB415ECBA}"/>
          </ac:spMkLst>
        </pc:spChg>
        <pc:spChg chg="add mod">
          <ac:chgData name="Ian Lai" userId="43d92a68-c294-4340-9421-dc48ab01a9a7" providerId="ADAL" clId="{EAD832CE-B0E7-4B3A-82E2-8D7B83E8D432}" dt="2025-03-11T13:02:24.232" v="266" actId="1076"/>
          <ac:spMkLst>
            <pc:docMk/>
            <pc:sldMk cId="3153601457" sldId="284"/>
            <ac:spMk id="15" creationId="{985FA5E2-BD57-D7CF-4E91-52A9F64EA7A9}"/>
          </ac:spMkLst>
        </pc:spChg>
        <pc:picChg chg="mod">
          <ac:chgData name="Ian Lai" userId="43d92a68-c294-4340-9421-dc48ab01a9a7" providerId="ADAL" clId="{EAD832CE-B0E7-4B3A-82E2-8D7B83E8D432}" dt="2025-03-11T13:02:24.232" v="266" actId="1076"/>
          <ac:picMkLst>
            <pc:docMk/>
            <pc:sldMk cId="3153601457" sldId="284"/>
            <ac:picMk id="3" creationId="{71886540-1DAC-6CBB-2FED-FB3FC91D6B10}"/>
          </ac:picMkLst>
        </pc:picChg>
        <pc:cxnChg chg="add del mod">
          <ac:chgData name="Ian Lai" userId="43d92a68-c294-4340-9421-dc48ab01a9a7" providerId="ADAL" clId="{EAD832CE-B0E7-4B3A-82E2-8D7B83E8D432}" dt="2025-03-11T12:18:33.822" v="46" actId="11529"/>
          <ac:cxnSpMkLst>
            <pc:docMk/>
            <pc:sldMk cId="3153601457" sldId="284"/>
            <ac:cxnSpMk id="12" creationId="{E68872B4-F51A-A02C-0B92-38C906112F34}"/>
          </ac:cxnSpMkLst>
        </pc:cxnChg>
      </pc:sldChg>
      <pc:sldChg chg="addSp delSp modSp mod">
        <pc:chgData name="Ian Lai" userId="43d92a68-c294-4340-9421-dc48ab01a9a7" providerId="ADAL" clId="{EAD832CE-B0E7-4B3A-82E2-8D7B83E8D432}" dt="2025-03-11T12:44:02.649" v="182" actId="1076"/>
        <pc:sldMkLst>
          <pc:docMk/>
          <pc:sldMk cId="4257266555" sldId="285"/>
        </pc:sldMkLst>
        <pc:spChg chg="mod">
          <ac:chgData name="Ian Lai" userId="43d92a68-c294-4340-9421-dc48ab01a9a7" providerId="ADAL" clId="{EAD832CE-B0E7-4B3A-82E2-8D7B83E8D432}" dt="2025-03-11T12:37:55.234" v="126" actId="20577"/>
          <ac:spMkLst>
            <pc:docMk/>
            <pc:sldMk cId="4257266555" sldId="285"/>
            <ac:spMk id="2" creationId="{496EB548-446A-97FC-64EC-702CE7672455}"/>
          </ac:spMkLst>
        </pc:spChg>
        <pc:spChg chg="add mod">
          <ac:chgData name="Ian Lai" userId="43d92a68-c294-4340-9421-dc48ab01a9a7" providerId="ADAL" clId="{EAD832CE-B0E7-4B3A-82E2-8D7B83E8D432}" dt="2025-03-11T12:40:45.851" v="146" actId="255"/>
          <ac:spMkLst>
            <pc:docMk/>
            <pc:sldMk cId="4257266555" sldId="285"/>
            <ac:spMk id="9" creationId="{6FD96D84-EF9D-94DD-78A0-9177668BC051}"/>
          </ac:spMkLst>
        </pc:spChg>
        <pc:spChg chg="add mod">
          <ac:chgData name="Ian Lai" userId="43d92a68-c294-4340-9421-dc48ab01a9a7" providerId="ADAL" clId="{EAD832CE-B0E7-4B3A-82E2-8D7B83E8D432}" dt="2025-03-11T12:42:03.376" v="156" actId="14100"/>
          <ac:spMkLst>
            <pc:docMk/>
            <pc:sldMk cId="4257266555" sldId="285"/>
            <ac:spMk id="13" creationId="{8894164C-95FF-034C-E64E-BACB2DFECDAF}"/>
          </ac:spMkLst>
        </pc:spChg>
        <pc:spChg chg="add del">
          <ac:chgData name="Ian Lai" userId="43d92a68-c294-4340-9421-dc48ab01a9a7" providerId="ADAL" clId="{EAD832CE-B0E7-4B3A-82E2-8D7B83E8D432}" dt="2025-03-11T12:42:16.282" v="158" actId="11529"/>
          <ac:spMkLst>
            <pc:docMk/>
            <pc:sldMk cId="4257266555" sldId="285"/>
            <ac:spMk id="14" creationId="{80D7E661-05CF-BB62-D571-9AE5B3C236ED}"/>
          </ac:spMkLst>
        </pc:spChg>
        <pc:spChg chg="add mod">
          <ac:chgData name="Ian Lai" userId="43d92a68-c294-4340-9421-dc48ab01a9a7" providerId="ADAL" clId="{EAD832CE-B0E7-4B3A-82E2-8D7B83E8D432}" dt="2025-03-11T12:42:34.049" v="162" actId="14100"/>
          <ac:spMkLst>
            <pc:docMk/>
            <pc:sldMk cId="4257266555" sldId="285"/>
            <ac:spMk id="15" creationId="{94A23777-176B-C478-C9AA-FC8BA23B35D1}"/>
          </ac:spMkLst>
        </pc:spChg>
        <pc:spChg chg="add mod">
          <ac:chgData name="Ian Lai" userId="43d92a68-c294-4340-9421-dc48ab01a9a7" providerId="ADAL" clId="{EAD832CE-B0E7-4B3A-82E2-8D7B83E8D432}" dt="2025-03-11T12:43:10.080" v="170" actId="1076"/>
          <ac:spMkLst>
            <pc:docMk/>
            <pc:sldMk cId="4257266555" sldId="285"/>
            <ac:spMk id="16" creationId="{B4BC00EB-EAA2-5502-D17F-916EF5A5B854}"/>
          </ac:spMkLst>
        </pc:spChg>
        <pc:spChg chg="add mod">
          <ac:chgData name="Ian Lai" userId="43d92a68-c294-4340-9421-dc48ab01a9a7" providerId="ADAL" clId="{EAD832CE-B0E7-4B3A-82E2-8D7B83E8D432}" dt="2025-03-11T12:43:46.704" v="177" actId="1076"/>
          <ac:spMkLst>
            <pc:docMk/>
            <pc:sldMk cId="4257266555" sldId="285"/>
            <ac:spMk id="17" creationId="{79633C48-6A02-E182-BCA7-AD2284FF023B}"/>
          </ac:spMkLst>
        </pc:spChg>
        <pc:spChg chg="add mod">
          <ac:chgData name="Ian Lai" userId="43d92a68-c294-4340-9421-dc48ab01a9a7" providerId="ADAL" clId="{EAD832CE-B0E7-4B3A-82E2-8D7B83E8D432}" dt="2025-03-11T12:43:47.678" v="178"/>
          <ac:spMkLst>
            <pc:docMk/>
            <pc:sldMk cId="4257266555" sldId="285"/>
            <ac:spMk id="18" creationId="{03BBFC2B-9E30-84CE-F53C-E42F3BC92046}"/>
          </ac:spMkLst>
        </pc:spChg>
        <pc:spChg chg="add mod">
          <ac:chgData name="Ian Lai" userId="43d92a68-c294-4340-9421-dc48ab01a9a7" providerId="ADAL" clId="{EAD832CE-B0E7-4B3A-82E2-8D7B83E8D432}" dt="2025-03-11T12:44:02.649" v="182" actId="1076"/>
          <ac:spMkLst>
            <pc:docMk/>
            <pc:sldMk cId="4257266555" sldId="285"/>
            <ac:spMk id="19" creationId="{2A0DD620-CC13-1910-DB61-AE1E85F5738D}"/>
          </ac:spMkLst>
        </pc:spChg>
        <pc:picChg chg="add mod">
          <ac:chgData name="Ian Lai" userId="43d92a68-c294-4340-9421-dc48ab01a9a7" providerId="ADAL" clId="{EAD832CE-B0E7-4B3A-82E2-8D7B83E8D432}" dt="2025-03-11T12:41:18.368" v="150" actId="1076"/>
          <ac:picMkLst>
            <pc:docMk/>
            <pc:sldMk cId="4257266555" sldId="285"/>
            <ac:picMk id="10" creationId="{307C21DB-EBE1-29C7-8F23-DC6567FE7E0C}"/>
          </ac:picMkLst>
        </pc:picChg>
        <pc:picChg chg="add mod">
          <ac:chgData name="Ian Lai" userId="43d92a68-c294-4340-9421-dc48ab01a9a7" providerId="ADAL" clId="{EAD832CE-B0E7-4B3A-82E2-8D7B83E8D432}" dt="2025-03-11T12:41:23.200" v="151" actId="1076"/>
          <ac:picMkLst>
            <pc:docMk/>
            <pc:sldMk cId="4257266555" sldId="285"/>
            <ac:picMk id="11" creationId="{1D16E2EB-7F48-E6A6-54EF-FD6F5548D8B4}"/>
          </ac:picMkLst>
        </pc:picChg>
        <pc:picChg chg="add mod">
          <ac:chgData name="Ian Lai" userId="43d92a68-c294-4340-9421-dc48ab01a9a7" providerId="ADAL" clId="{EAD832CE-B0E7-4B3A-82E2-8D7B83E8D432}" dt="2025-03-11T12:43:03.628" v="169" actId="1076"/>
          <ac:picMkLst>
            <pc:docMk/>
            <pc:sldMk cId="4257266555" sldId="285"/>
            <ac:picMk id="12" creationId="{CBA08E0A-F727-0929-ED4B-D39F3FF32AFA}"/>
          </ac:picMkLst>
        </pc:picChg>
      </pc:sldChg>
      <pc:sldChg chg="addSp delSp modSp mod">
        <pc:chgData name="Ian Lai" userId="43d92a68-c294-4340-9421-dc48ab01a9a7" providerId="ADAL" clId="{EAD832CE-B0E7-4B3A-82E2-8D7B83E8D432}" dt="2025-03-11T12:55:09.077" v="223" actId="1076"/>
        <pc:sldMkLst>
          <pc:docMk/>
          <pc:sldMk cId="712057213" sldId="286"/>
        </pc:sldMkLst>
        <pc:spChg chg="add mod">
          <ac:chgData name="Ian Lai" userId="43d92a68-c294-4340-9421-dc48ab01a9a7" providerId="ADAL" clId="{EAD832CE-B0E7-4B3A-82E2-8D7B83E8D432}" dt="2025-03-11T12:50:03.961" v="204" actId="14100"/>
          <ac:spMkLst>
            <pc:docMk/>
            <pc:sldMk cId="712057213" sldId="286"/>
            <ac:spMk id="16" creationId="{851EED76-327E-BC01-2BB1-961B7BF76CE4}"/>
          </ac:spMkLst>
        </pc:spChg>
        <pc:spChg chg="add mod">
          <ac:chgData name="Ian Lai" userId="43d92a68-c294-4340-9421-dc48ab01a9a7" providerId="ADAL" clId="{EAD832CE-B0E7-4B3A-82E2-8D7B83E8D432}" dt="2025-03-11T12:55:09.077" v="223" actId="1076"/>
          <ac:spMkLst>
            <pc:docMk/>
            <pc:sldMk cId="712057213" sldId="286"/>
            <ac:spMk id="18" creationId="{3AB91AE7-82BA-378B-FD85-A9472005894E}"/>
          </ac:spMkLst>
        </pc:spChg>
        <pc:picChg chg="add mod">
          <ac:chgData name="Ian Lai" userId="43d92a68-c294-4340-9421-dc48ab01a9a7" providerId="ADAL" clId="{EAD832CE-B0E7-4B3A-82E2-8D7B83E8D432}" dt="2025-03-11T12:47:04.324" v="185" actId="14100"/>
          <ac:picMkLst>
            <pc:docMk/>
            <pc:sldMk cId="712057213" sldId="286"/>
            <ac:picMk id="9" creationId="{08B8416E-2027-F26A-44FB-AF3F59F843D2}"/>
          </ac:picMkLst>
        </pc:picChg>
        <pc:picChg chg="add mod">
          <ac:chgData name="Ian Lai" userId="43d92a68-c294-4340-9421-dc48ab01a9a7" providerId="ADAL" clId="{EAD832CE-B0E7-4B3A-82E2-8D7B83E8D432}" dt="2025-03-11T12:47:59.240" v="188" actId="14100"/>
          <ac:picMkLst>
            <pc:docMk/>
            <pc:sldMk cId="712057213" sldId="286"/>
            <ac:picMk id="11" creationId="{1AA0854A-35CF-220D-031D-0D7261D0B4AA}"/>
          </ac:picMkLst>
        </pc:picChg>
        <pc:picChg chg="add del mod">
          <ac:chgData name="Ian Lai" userId="43d92a68-c294-4340-9421-dc48ab01a9a7" providerId="ADAL" clId="{EAD832CE-B0E7-4B3A-82E2-8D7B83E8D432}" dt="2025-03-11T12:49:34.794" v="201" actId="478"/>
          <ac:picMkLst>
            <pc:docMk/>
            <pc:sldMk cId="712057213" sldId="286"/>
            <ac:picMk id="13" creationId="{44BB0F8B-392C-919A-D5AE-6A6C1399E577}"/>
          </ac:picMkLst>
        </pc:picChg>
        <pc:picChg chg="add del mod">
          <ac:chgData name="Ian Lai" userId="43d92a68-c294-4340-9421-dc48ab01a9a7" providerId="ADAL" clId="{EAD832CE-B0E7-4B3A-82E2-8D7B83E8D432}" dt="2025-03-11T12:49:34.794" v="201" actId="478"/>
          <ac:picMkLst>
            <pc:docMk/>
            <pc:sldMk cId="712057213" sldId="286"/>
            <ac:picMk id="15" creationId="{78F9F0BF-322C-72B6-44D9-343ECCBD8853}"/>
          </ac:picMkLst>
        </pc:picChg>
      </pc:sldChg>
      <pc:sldChg chg="addSp modSp mod">
        <pc:chgData name="Ian Lai" userId="43d92a68-c294-4340-9421-dc48ab01a9a7" providerId="ADAL" clId="{EAD832CE-B0E7-4B3A-82E2-8D7B83E8D432}" dt="2025-03-11T12:57:12.717" v="238" actId="20577"/>
        <pc:sldMkLst>
          <pc:docMk/>
          <pc:sldMk cId="2842794996" sldId="287"/>
        </pc:sldMkLst>
        <pc:spChg chg="add mod">
          <ac:chgData name="Ian Lai" userId="43d92a68-c294-4340-9421-dc48ab01a9a7" providerId="ADAL" clId="{EAD832CE-B0E7-4B3A-82E2-8D7B83E8D432}" dt="2025-03-11T12:57:12.717" v="238" actId="20577"/>
          <ac:spMkLst>
            <pc:docMk/>
            <pc:sldMk cId="2842794996" sldId="287"/>
            <ac:spMk id="11" creationId="{299AF0B2-2096-B0A2-F749-48F81E7BEB33}"/>
          </ac:spMkLst>
        </pc:spChg>
        <pc:picChg chg="add mod">
          <ac:chgData name="Ian Lai" userId="43d92a68-c294-4340-9421-dc48ab01a9a7" providerId="ADAL" clId="{EAD832CE-B0E7-4B3A-82E2-8D7B83E8D432}" dt="2025-03-11T12:55:55.580" v="229" actId="1076"/>
          <ac:picMkLst>
            <pc:docMk/>
            <pc:sldMk cId="2842794996" sldId="287"/>
            <ac:picMk id="9" creationId="{5C4C4910-44C5-1AD1-39A5-848E3E4DBFE4}"/>
          </ac:picMkLst>
        </pc:picChg>
      </pc:sldChg>
      <pc:sldChg chg="del">
        <pc:chgData name="Ian Lai" userId="43d92a68-c294-4340-9421-dc48ab01a9a7" providerId="ADAL" clId="{EAD832CE-B0E7-4B3A-82E2-8D7B83E8D432}" dt="2025-03-11T12:14:24.938" v="5" actId="47"/>
        <pc:sldMkLst>
          <pc:docMk/>
          <pc:sldMk cId="2118997861" sldId="288"/>
        </pc:sldMkLst>
      </pc:sldChg>
      <pc:sldChg chg="addSp delSp modSp add mod">
        <pc:chgData name="Ian Lai" userId="43d92a68-c294-4340-9421-dc48ab01a9a7" providerId="ADAL" clId="{EAD832CE-B0E7-4B3A-82E2-8D7B83E8D432}" dt="2025-03-11T12:55:16.220" v="224" actId="1076"/>
        <pc:sldMkLst>
          <pc:docMk/>
          <pc:sldMk cId="3121552159" sldId="288"/>
        </pc:sldMkLst>
        <pc:spChg chg="add mod">
          <ac:chgData name="Ian Lai" userId="43d92a68-c294-4340-9421-dc48ab01a9a7" providerId="ADAL" clId="{EAD832CE-B0E7-4B3A-82E2-8D7B83E8D432}" dt="2025-03-11T12:55:16.220" v="224" actId="1076"/>
          <ac:spMkLst>
            <pc:docMk/>
            <pc:sldMk cId="3121552159" sldId="288"/>
            <ac:spMk id="10" creationId="{7A935291-F002-11F2-9548-2D5B280C9416}"/>
          </ac:spMkLst>
        </pc:spChg>
        <pc:picChg chg="del">
          <ac:chgData name="Ian Lai" userId="43d92a68-c294-4340-9421-dc48ab01a9a7" providerId="ADAL" clId="{EAD832CE-B0E7-4B3A-82E2-8D7B83E8D432}" dt="2025-03-11T12:49:25.238" v="198" actId="478"/>
          <ac:picMkLst>
            <pc:docMk/>
            <pc:sldMk cId="3121552159" sldId="288"/>
            <ac:picMk id="9" creationId="{AA82D253-4C77-453D-71A4-EAC41E2623C9}"/>
          </ac:picMkLst>
        </pc:picChg>
        <pc:picChg chg="del">
          <ac:chgData name="Ian Lai" userId="43d92a68-c294-4340-9421-dc48ab01a9a7" providerId="ADAL" clId="{EAD832CE-B0E7-4B3A-82E2-8D7B83E8D432}" dt="2025-03-11T12:49:26.121" v="199" actId="478"/>
          <ac:picMkLst>
            <pc:docMk/>
            <pc:sldMk cId="3121552159" sldId="288"/>
            <ac:picMk id="11" creationId="{A9730E1B-A040-59D6-A3FE-18F95206AE1F}"/>
          </ac:picMkLst>
        </pc:picChg>
        <pc:picChg chg="mod">
          <ac:chgData name="Ian Lai" userId="43d92a68-c294-4340-9421-dc48ab01a9a7" providerId="ADAL" clId="{EAD832CE-B0E7-4B3A-82E2-8D7B83E8D432}" dt="2025-03-11T12:49:31.869" v="200" actId="1076"/>
          <ac:picMkLst>
            <pc:docMk/>
            <pc:sldMk cId="3121552159" sldId="288"/>
            <ac:picMk id="13" creationId="{BFE121A3-9329-7048-EF90-22E008C84542}"/>
          </ac:picMkLst>
        </pc:picChg>
        <pc:picChg chg="mod">
          <ac:chgData name="Ian Lai" userId="43d92a68-c294-4340-9421-dc48ab01a9a7" providerId="ADAL" clId="{EAD832CE-B0E7-4B3A-82E2-8D7B83E8D432}" dt="2025-03-11T12:49:31.869" v="200" actId="1076"/>
          <ac:picMkLst>
            <pc:docMk/>
            <pc:sldMk cId="3121552159" sldId="288"/>
            <ac:picMk id="15" creationId="{9D10F16E-6CDA-3096-2CE1-9408647D6911}"/>
          </ac:picMkLst>
        </pc:picChg>
      </pc:sldChg>
      <pc:sldChg chg="del">
        <pc:chgData name="Ian Lai" userId="43d92a68-c294-4340-9421-dc48ab01a9a7" providerId="ADAL" clId="{EAD832CE-B0E7-4B3A-82E2-8D7B83E8D432}" dt="2025-03-11T12:14:24.938" v="5" actId="47"/>
        <pc:sldMkLst>
          <pc:docMk/>
          <pc:sldMk cId="2452734153" sldId="289"/>
        </pc:sldMkLst>
      </pc:sldChg>
      <pc:sldChg chg="addSp modSp add mod">
        <pc:chgData name="Ian Lai" userId="43d92a68-c294-4340-9421-dc48ab01a9a7" providerId="ADAL" clId="{EAD832CE-B0E7-4B3A-82E2-8D7B83E8D432}" dt="2025-03-11T13:01:47.692" v="265" actId="1076"/>
        <pc:sldMkLst>
          <pc:docMk/>
          <pc:sldMk cId="4128192076" sldId="289"/>
        </pc:sldMkLst>
        <pc:spChg chg="add mod">
          <ac:chgData name="Ian Lai" userId="43d92a68-c294-4340-9421-dc48ab01a9a7" providerId="ADAL" clId="{EAD832CE-B0E7-4B3A-82E2-8D7B83E8D432}" dt="2025-03-11T13:00:50.784" v="257" actId="20577"/>
          <ac:spMkLst>
            <pc:docMk/>
            <pc:sldMk cId="4128192076" sldId="289"/>
            <ac:spMk id="9" creationId="{AC7B867E-776F-EAAC-DE87-362E922909B0}"/>
          </ac:spMkLst>
        </pc:spChg>
        <pc:spChg chg="add mod">
          <ac:chgData name="Ian Lai" userId="43d92a68-c294-4340-9421-dc48ab01a9a7" providerId="ADAL" clId="{EAD832CE-B0E7-4B3A-82E2-8D7B83E8D432}" dt="2025-03-11T13:01:10.088" v="261" actId="1076"/>
          <ac:spMkLst>
            <pc:docMk/>
            <pc:sldMk cId="4128192076" sldId="289"/>
            <ac:spMk id="10" creationId="{381C191F-02ED-3F70-3829-EF29662A2FEE}"/>
          </ac:spMkLst>
        </pc:spChg>
        <pc:picChg chg="add mod">
          <ac:chgData name="Ian Lai" userId="43d92a68-c294-4340-9421-dc48ab01a9a7" providerId="ADAL" clId="{EAD832CE-B0E7-4B3A-82E2-8D7B83E8D432}" dt="2025-03-11T13:01:47.692" v="265" actId="1076"/>
          <ac:picMkLst>
            <pc:docMk/>
            <pc:sldMk cId="4128192076" sldId="289"/>
            <ac:picMk id="12" creationId="{AF1BAFDA-A13A-4641-03FD-152A4976E477}"/>
          </ac:picMkLst>
        </pc:picChg>
      </pc:sldChg>
      <pc:sldChg chg="del">
        <pc:chgData name="Ian Lai" userId="43d92a68-c294-4340-9421-dc48ab01a9a7" providerId="ADAL" clId="{EAD832CE-B0E7-4B3A-82E2-8D7B83E8D432}" dt="2025-03-11T12:14:24.938" v="5" actId="47"/>
        <pc:sldMkLst>
          <pc:docMk/>
          <pc:sldMk cId="3022382893" sldId="290"/>
        </pc:sldMkLst>
      </pc:sldChg>
      <pc:sldChg chg="del">
        <pc:chgData name="Ian Lai" userId="43d92a68-c294-4340-9421-dc48ab01a9a7" providerId="ADAL" clId="{EAD832CE-B0E7-4B3A-82E2-8D7B83E8D432}" dt="2025-03-11T12:14:24.938" v="5" actId="47"/>
        <pc:sldMkLst>
          <pc:docMk/>
          <pc:sldMk cId="568589975" sldId="291"/>
        </pc:sldMkLst>
      </pc:sldChg>
    </pc:docChg>
  </pc:docChgLst>
  <pc:docChgLst>
    <pc:chgData name="Ian Lai" userId="43d92a68-c294-4340-9421-dc48ab01a9a7" providerId="ADAL" clId="{BAE47940-45E2-4637-9597-0B5E38E22D39}"/>
    <pc:docChg chg="undo redo custSel addSld delSld modSld sldOrd">
      <pc:chgData name="Ian Lai" userId="43d92a68-c294-4340-9421-dc48ab01a9a7" providerId="ADAL" clId="{BAE47940-45E2-4637-9597-0B5E38E22D39}" dt="2025-03-10T12:47:41.531" v="761" actId="20577"/>
      <pc:docMkLst>
        <pc:docMk/>
      </pc:docMkLst>
      <pc:sldChg chg="delSp modSp add mod setBg delDesignElem">
        <pc:chgData name="Ian Lai" userId="43d92a68-c294-4340-9421-dc48ab01a9a7" providerId="ADAL" clId="{BAE47940-45E2-4637-9597-0B5E38E22D39}" dt="2025-03-10T01:12:56.099" v="55" actId="207"/>
        <pc:sldMkLst>
          <pc:docMk/>
          <pc:sldMk cId="310541442" sldId="256"/>
        </pc:sldMkLst>
        <pc:spChg chg="mod">
          <ac:chgData name="Ian Lai" userId="43d92a68-c294-4340-9421-dc48ab01a9a7" providerId="ADAL" clId="{BAE47940-45E2-4637-9597-0B5E38E22D39}" dt="2025-03-10T01:12:56.099" v="55" actId="207"/>
          <ac:spMkLst>
            <pc:docMk/>
            <pc:sldMk cId="310541442" sldId="256"/>
            <ac:spMk id="6" creationId="{D6108F6C-C77A-3785-7DC1-236F35D9CAB9}"/>
          </ac:spMkLst>
        </pc:spChg>
      </pc:sldChg>
      <pc:sldChg chg="addSp delSp modSp add mod">
        <pc:chgData name="Ian Lai" userId="43d92a68-c294-4340-9421-dc48ab01a9a7" providerId="ADAL" clId="{BAE47940-45E2-4637-9597-0B5E38E22D39}" dt="2025-03-10T01:13:22.921" v="73" actId="20577"/>
        <pc:sldMkLst>
          <pc:docMk/>
          <pc:sldMk cId="914947837" sldId="259"/>
        </pc:sldMkLst>
      </pc:sldChg>
      <pc:sldChg chg="add del">
        <pc:chgData name="Ian Lai" userId="43d92a68-c294-4340-9421-dc48ab01a9a7" providerId="ADAL" clId="{BAE47940-45E2-4637-9597-0B5E38E22D39}" dt="2025-03-10T01:13:14.445" v="56" actId="47"/>
        <pc:sldMkLst>
          <pc:docMk/>
          <pc:sldMk cId="1957417730" sldId="260"/>
        </pc:sldMkLst>
      </pc:sldChg>
      <pc:sldChg chg="modSp add del mod">
        <pc:chgData name="Ian Lai" userId="43d92a68-c294-4340-9421-dc48ab01a9a7" providerId="ADAL" clId="{BAE47940-45E2-4637-9597-0B5E38E22D39}" dt="2025-03-04T03:25:56.273" v="51" actId="47"/>
        <pc:sldMkLst>
          <pc:docMk/>
          <pc:sldMk cId="2514961659" sldId="260"/>
        </pc:sldMkLst>
      </pc:sldChg>
      <pc:sldChg chg="add del">
        <pc:chgData name="Ian Lai" userId="43d92a68-c294-4340-9421-dc48ab01a9a7" providerId="ADAL" clId="{BAE47940-45E2-4637-9597-0B5E38E22D39}" dt="2025-03-10T01:13:14.445" v="56" actId="47"/>
        <pc:sldMkLst>
          <pc:docMk/>
          <pc:sldMk cId="2044719330" sldId="261"/>
        </pc:sldMkLst>
      </pc:sldChg>
      <pc:sldChg chg="modSp add del mod">
        <pc:chgData name="Ian Lai" userId="43d92a68-c294-4340-9421-dc48ab01a9a7" providerId="ADAL" clId="{BAE47940-45E2-4637-9597-0B5E38E22D39}" dt="2025-03-04T03:25:56.273" v="51" actId="47"/>
        <pc:sldMkLst>
          <pc:docMk/>
          <pc:sldMk cId="4203958053" sldId="261"/>
        </pc:sldMkLst>
      </pc:sldChg>
      <pc:sldChg chg="add del replId">
        <pc:chgData name="Ian Lai" userId="43d92a68-c294-4340-9421-dc48ab01a9a7" providerId="ADAL" clId="{BAE47940-45E2-4637-9597-0B5E38E22D39}" dt="2025-03-10T01:13:14.445" v="56" actId="47"/>
        <pc:sldMkLst>
          <pc:docMk/>
          <pc:sldMk cId="258628690" sldId="262"/>
        </pc:sldMkLst>
      </pc:sldChg>
      <pc:sldChg chg="modSp add del mod replId">
        <pc:chgData name="Ian Lai" userId="43d92a68-c294-4340-9421-dc48ab01a9a7" providerId="ADAL" clId="{BAE47940-45E2-4637-9597-0B5E38E22D39}" dt="2025-03-04T03:25:56.273" v="51" actId="47"/>
        <pc:sldMkLst>
          <pc:docMk/>
          <pc:sldMk cId="2305349850" sldId="262"/>
        </pc:sldMkLst>
      </pc:sldChg>
      <pc:sldChg chg="modSp mod">
        <pc:chgData name="Ian Lai" userId="43d92a68-c294-4340-9421-dc48ab01a9a7" providerId="ADAL" clId="{BAE47940-45E2-4637-9597-0B5E38E22D39}" dt="2025-03-10T12:47:12.749" v="753" actId="20577"/>
        <pc:sldMkLst>
          <pc:docMk/>
          <pc:sldMk cId="3588123880" sldId="267"/>
        </pc:sldMkLst>
      </pc:sldChg>
      <pc:sldChg chg="addSp delSp modSp add mod">
        <pc:chgData name="Ian Lai" userId="43d92a68-c294-4340-9421-dc48ab01a9a7" providerId="ADAL" clId="{BAE47940-45E2-4637-9597-0B5E38E22D39}" dt="2025-03-10T12:47:18.152" v="754" actId="20577"/>
        <pc:sldMkLst>
          <pc:docMk/>
          <pc:sldMk cId="2182022301" sldId="268"/>
        </pc:sldMkLst>
      </pc:sldChg>
      <pc:sldChg chg="addSp delSp modSp add mod">
        <pc:chgData name="Ian Lai" userId="43d92a68-c294-4340-9421-dc48ab01a9a7" providerId="ADAL" clId="{BAE47940-45E2-4637-9597-0B5E38E22D39}" dt="2025-03-10T12:47:25.640" v="755" actId="20577"/>
        <pc:sldMkLst>
          <pc:docMk/>
          <pc:sldMk cId="952505341" sldId="269"/>
        </pc:sldMkLst>
      </pc:sldChg>
      <pc:sldChg chg="addSp delSp modSp add mod">
        <pc:chgData name="Ian Lai" userId="43d92a68-c294-4340-9421-dc48ab01a9a7" providerId="ADAL" clId="{BAE47940-45E2-4637-9597-0B5E38E22D39}" dt="2025-03-10T12:14:35.869" v="205" actId="1076"/>
        <pc:sldMkLst>
          <pc:docMk/>
          <pc:sldMk cId="2672929540" sldId="270"/>
        </pc:sldMkLst>
      </pc:sldChg>
      <pc:sldChg chg="addSp delSp modSp add mod ord">
        <pc:chgData name="Ian Lai" userId="43d92a68-c294-4340-9421-dc48ab01a9a7" providerId="ADAL" clId="{BAE47940-45E2-4637-9597-0B5E38E22D39}" dt="2025-03-10T12:38:20.958" v="541"/>
        <pc:sldMkLst>
          <pc:docMk/>
          <pc:sldMk cId="2606538665" sldId="271"/>
        </pc:sldMkLst>
      </pc:sldChg>
      <pc:sldChg chg="addSp delSp modSp add mod">
        <pc:chgData name="Ian Lai" userId="43d92a68-c294-4340-9421-dc48ab01a9a7" providerId="ADAL" clId="{BAE47940-45E2-4637-9597-0B5E38E22D39}" dt="2025-03-10T12:47:41.531" v="761" actId="20577"/>
        <pc:sldMkLst>
          <pc:docMk/>
          <pc:sldMk cId="127011724" sldId="272"/>
        </pc:sldMkLst>
      </pc:sldChg>
      <pc:sldChg chg="addSp delSp modSp add mod ord">
        <pc:chgData name="Ian Lai" userId="43d92a68-c294-4340-9421-dc48ab01a9a7" providerId="ADAL" clId="{BAE47940-45E2-4637-9597-0B5E38E22D39}" dt="2025-03-10T12:35:33.542" v="495" actId="1076"/>
        <pc:sldMkLst>
          <pc:docMk/>
          <pc:sldMk cId="845942874" sldId="273"/>
        </pc:sldMkLst>
      </pc:sldChg>
      <pc:sldChg chg="delSp add del mod">
        <pc:chgData name="Ian Lai" userId="43d92a68-c294-4340-9421-dc48ab01a9a7" providerId="ADAL" clId="{BAE47940-45E2-4637-9597-0B5E38E22D39}" dt="2025-03-10T12:33:08.150" v="447" actId="47"/>
        <pc:sldMkLst>
          <pc:docMk/>
          <pc:sldMk cId="3970707669" sldId="273"/>
        </pc:sldMkLst>
      </pc:sldChg>
      <pc:sldChg chg="new add del">
        <pc:chgData name="Ian Lai" userId="43d92a68-c294-4340-9421-dc48ab01a9a7" providerId="ADAL" clId="{BAE47940-45E2-4637-9597-0B5E38E22D39}" dt="2025-03-10T12:38:30.245" v="546" actId="47"/>
        <pc:sldMkLst>
          <pc:docMk/>
          <pc:sldMk cId="3272250618" sldId="274"/>
        </pc:sldMkLst>
      </pc:sldChg>
      <pc:sldChg chg="new add del">
        <pc:chgData name="Ian Lai" userId="43d92a68-c294-4340-9421-dc48ab01a9a7" providerId="ADAL" clId="{BAE47940-45E2-4637-9597-0B5E38E22D39}" dt="2025-03-10T12:38:25.128" v="542" actId="47"/>
        <pc:sldMkLst>
          <pc:docMk/>
          <pc:sldMk cId="1497076312" sldId="275"/>
        </pc:sldMkLst>
      </pc:sldChg>
      <pc:sldChg chg="delSp modSp add mod ord">
        <pc:chgData name="Ian Lai" userId="43d92a68-c294-4340-9421-dc48ab01a9a7" providerId="ADAL" clId="{BAE47940-45E2-4637-9597-0B5E38E22D39}" dt="2025-03-10T12:44:11.715" v="748" actId="3626"/>
        <pc:sldMkLst>
          <pc:docMk/>
          <pc:sldMk cId="3535191795" sldId="275"/>
        </pc:sldMkLst>
        <pc:spChg chg="mod">
          <ac:chgData name="Ian Lai" userId="43d92a68-c294-4340-9421-dc48ab01a9a7" providerId="ADAL" clId="{BAE47940-45E2-4637-9597-0B5E38E22D39}" dt="2025-03-10T12:38:41.435" v="568" actId="20577"/>
          <ac:spMkLst>
            <pc:docMk/>
            <pc:sldMk cId="3535191795" sldId="275"/>
            <ac:spMk id="2" creationId="{6AA39BE0-0AD3-F2E3-81C0-A3D0067B558C}"/>
          </ac:spMkLst>
        </pc:spChg>
        <pc:spChg chg="mod">
          <ac:chgData name="Ian Lai" userId="43d92a68-c294-4340-9421-dc48ab01a9a7" providerId="ADAL" clId="{BAE47940-45E2-4637-9597-0B5E38E22D39}" dt="2025-03-10T12:44:11.715" v="748" actId="3626"/>
          <ac:spMkLst>
            <pc:docMk/>
            <pc:sldMk cId="3535191795" sldId="275"/>
            <ac:spMk id="19" creationId="{35D4BF8E-9462-6BAE-BB76-3DD85464EDE9}"/>
          </ac:spMkLst>
        </pc:spChg>
      </pc:sldChg>
      <pc:sldChg chg="add del">
        <pc:chgData name="Ian Lai" userId="43d92a68-c294-4340-9421-dc48ab01a9a7" providerId="ADAL" clId="{BAE47940-45E2-4637-9597-0B5E38E22D39}" dt="2025-03-10T12:38:44.157" v="570"/>
        <pc:sldMkLst>
          <pc:docMk/>
          <pc:sldMk cId="2334852964" sldId="276"/>
        </pc:sldMkLst>
      </pc:sldChg>
    </pc:docChg>
  </pc:docChgLst>
  <pc:docChgLst>
    <pc:chgData name="Ian Lai" userId="43d92a68-c294-4340-9421-dc48ab01a9a7" providerId="ADAL" clId="{C4F7E4B5-103F-4F41-AE83-834B4EEB0E30}"/>
    <pc:docChg chg="undo custSel addSld delSld modSld sldOrd">
      <pc:chgData name="Ian Lai" userId="43d92a68-c294-4340-9421-dc48ab01a9a7" providerId="ADAL" clId="{C4F7E4B5-103F-4F41-AE83-834B4EEB0E30}" dt="2025-03-11T02:22:58.866" v="283" actId="20577"/>
      <pc:docMkLst>
        <pc:docMk/>
      </pc:docMkLst>
      <pc:sldChg chg="modSp mod">
        <pc:chgData name="Ian Lai" userId="43d92a68-c294-4340-9421-dc48ab01a9a7" providerId="ADAL" clId="{C4F7E4B5-103F-4F41-AE83-834B4EEB0E30}" dt="2025-03-11T02:13:22.476" v="20" actId="1076"/>
        <pc:sldMkLst>
          <pc:docMk/>
          <pc:sldMk cId="310541442" sldId="256"/>
        </pc:sldMkLst>
        <pc:spChg chg="mod">
          <ac:chgData name="Ian Lai" userId="43d92a68-c294-4340-9421-dc48ab01a9a7" providerId="ADAL" clId="{C4F7E4B5-103F-4F41-AE83-834B4EEB0E30}" dt="2025-03-11T02:13:22.476" v="20" actId="1076"/>
          <ac:spMkLst>
            <pc:docMk/>
            <pc:sldMk cId="310541442" sldId="256"/>
            <ac:spMk id="6" creationId="{D6108F6C-C77A-3785-7DC1-236F35D9CAB9}"/>
          </ac:spMkLst>
        </pc:spChg>
      </pc:sldChg>
      <pc:sldChg chg="modSp mod">
        <pc:chgData name="Ian Lai" userId="43d92a68-c294-4340-9421-dc48ab01a9a7" providerId="ADAL" clId="{C4F7E4B5-103F-4F41-AE83-834B4EEB0E30}" dt="2025-03-11T02:13:09.777" v="7" actId="207"/>
        <pc:sldMkLst>
          <pc:docMk/>
          <pc:sldMk cId="914947837" sldId="259"/>
        </pc:sldMkLst>
        <pc:spChg chg="mod">
          <ac:chgData name="Ian Lai" userId="43d92a68-c294-4340-9421-dc48ab01a9a7" providerId="ADAL" clId="{C4F7E4B5-103F-4F41-AE83-834B4EEB0E30}" dt="2025-03-11T02:13:09.777" v="7" actId="207"/>
          <ac:spMkLst>
            <pc:docMk/>
            <pc:sldMk cId="914947837" sldId="259"/>
            <ac:spMk id="15" creationId="{2737998B-5EA6-AD0A-87E1-0A31176FBF27}"/>
          </ac:spMkLst>
        </pc:spChg>
      </pc:sldChg>
      <pc:sldChg chg="del">
        <pc:chgData name="Ian Lai" userId="43d92a68-c294-4340-9421-dc48ab01a9a7" providerId="ADAL" clId="{C4F7E4B5-103F-4F41-AE83-834B4EEB0E30}" dt="2025-03-11T02:12:36.222" v="0" actId="47"/>
        <pc:sldMkLst>
          <pc:docMk/>
          <pc:sldMk cId="2286260680" sldId="260"/>
        </pc:sldMkLst>
      </pc:sldChg>
      <pc:sldChg chg="del">
        <pc:chgData name="Ian Lai" userId="43d92a68-c294-4340-9421-dc48ab01a9a7" providerId="ADAL" clId="{C4F7E4B5-103F-4F41-AE83-834B4EEB0E30}" dt="2025-03-11T02:12:36.222" v="0" actId="47"/>
        <pc:sldMkLst>
          <pc:docMk/>
          <pc:sldMk cId="3073414385" sldId="261"/>
        </pc:sldMkLst>
      </pc:sldChg>
      <pc:sldChg chg="del">
        <pc:chgData name="Ian Lai" userId="43d92a68-c294-4340-9421-dc48ab01a9a7" providerId="ADAL" clId="{C4F7E4B5-103F-4F41-AE83-834B4EEB0E30}" dt="2025-03-11T02:12:36.222" v="0" actId="47"/>
        <pc:sldMkLst>
          <pc:docMk/>
          <pc:sldMk cId="3609512770" sldId="262"/>
        </pc:sldMkLst>
      </pc:sldChg>
      <pc:sldChg chg="del">
        <pc:chgData name="Ian Lai" userId="43d92a68-c294-4340-9421-dc48ab01a9a7" providerId="ADAL" clId="{C4F7E4B5-103F-4F41-AE83-834B4EEB0E30}" dt="2025-03-11T02:12:36.222" v="0" actId="47"/>
        <pc:sldMkLst>
          <pc:docMk/>
          <pc:sldMk cId="2199268145" sldId="263"/>
        </pc:sldMkLst>
      </pc:sldChg>
      <pc:sldChg chg="del">
        <pc:chgData name="Ian Lai" userId="43d92a68-c294-4340-9421-dc48ab01a9a7" providerId="ADAL" clId="{C4F7E4B5-103F-4F41-AE83-834B4EEB0E30}" dt="2025-03-11T02:12:36.222" v="0" actId="47"/>
        <pc:sldMkLst>
          <pc:docMk/>
          <pc:sldMk cId="3164310583" sldId="264"/>
        </pc:sldMkLst>
      </pc:sldChg>
      <pc:sldChg chg="del">
        <pc:chgData name="Ian Lai" userId="43d92a68-c294-4340-9421-dc48ab01a9a7" providerId="ADAL" clId="{C4F7E4B5-103F-4F41-AE83-834B4EEB0E30}" dt="2025-03-11T02:12:36.222" v="0" actId="47"/>
        <pc:sldMkLst>
          <pc:docMk/>
          <pc:sldMk cId="2047462297" sldId="265"/>
        </pc:sldMkLst>
      </pc:sldChg>
      <pc:sldChg chg="del">
        <pc:chgData name="Ian Lai" userId="43d92a68-c294-4340-9421-dc48ab01a9a7" providerId="ADAL" clId="{C4F7E4B5-103F-4F41-AE83-834B4EEB0E30}" dt="2025-03-11T02:12:36.222" v="0" actId="47"/>
        <pc:sldMkLst>
          <pc:docMk/>
          <pc:sldMk cId="1063272858" sldId="266"/>
        </pc:sldMkLst>
      </pc:sldChg>
      <pc:sldChg chg="del">
        <pc:chgData name="Ian Lai" userId="43d92a68-c294-4340-9421-dc48ab01a9a7" providerId="ADAL" clId="{C4F7E4B5-103F-4F41-AE83-834B4EEB0E30}" dt="2025-03-11T02:12:36.222" v="0" actId="47"/>
        <pc:sldMkLst>
          <pc:docMk/>
          <pc:sldMk cId="3588123880" sldId="267"/>
        </pc:sldMkLst>
      </pc:sldChg>
      <pc:sldChg chg="del">
        <pc:chgData name="Ian Lai" userId="43d92a68-c294-4340-9421-dc48ab01a9a7" providerId="ADAL" clId="{C4F7E4B5-103F-4F41-AE83-834B4EEB0E30}" dt="2025-03-11T02:12:36.222" v="0" actId="47"/>
        <pc:sldMkLst>
          <pc:docMk/>
          <pc:sldMk cId="2182022301" sldId="268"/>
        </pc:sldMkLst>
      </pc:sldChg>
      <pc:sldChg chg="del">
        <pc:chgData name="Ian Lai" userId="43d92a68-c294-4340-9421-dc48ab01a9a7" providerId="ADAL" clId="{C4F7E4B5-103F-4F41-AE83-834B4EEB0E30}" dt="2025-03-11T02:12:36.222" v="0" actId="47"/>
        <pc:sldMkLst>
          <pc:docMk/>
          <pc:sldMk cId="952505341" sldId="269"/>
        </pc:sldMkLst>
      </pc:sldChg>
      <pc:sldChg chg="del">
        <pc:chgData name="Ian Lai" userId="43d92a68-c294-4340-9421-dc48ab01a9a7" providerId="ADAL" clId="{C4F7E4B5-103F-4F41-AE83-834B4EEB0E30}" dt="2025-03-11T02:12:36.222" v="0" actId="47"/>
        <pc:sldMkLst>
          <pc:docMk/>
          <pc:sldMk cId="2672929540" sldId="270"/>
        </pc:sldMkLst>
      </pc:sldChg>
      <pc:sldChg chg="del">
        <pc:chgData name="Ian Lai" userId="43d92a68-c294-4340-9421-dc48ab01a9a7" providerId="ADAL" clId="{C4F7E4B5-103F-4F41-AE83-834B4EEB0E30}" dt="2025-03-11T02:12:36.222" v="0" actId="47"/>
        <pc:sldMkLst>
          <pc:docMk/>
          <pc:sldMk cId="2606538665" sldId="271"/>
        </pc:sldMkLst>
      </pc:sldChg>
      <pc:sldChg chg="del">
        <pc:chgData name="Ian Lai" userId="43d92a68-c294-4340-9421-dc48ab01a9a7" providerId="ADAL" clId="{C4F7E4B5-103F-4F41-AE83-834B4EEB0E30}" dt="2025-03-11T02:12:36.222" v="0" actId="47"/>
        <pc:sldMkLst>
          <pc:docMk/>
          <pc:sldMk cId="127011724" sldId="272"/>
        </pc:sldMkLst>
      </pc:sldChg>
      <pc:sldChg chg="del">
        <pc:chgData name="Ian Lai" userId="43d92a68-c294-4340-9421-dc48ab01a9a7" providerId="ADAL" clId="{C4F7E4B5-103F-4F41-AE83-834B4EEB0E30}" dt="2025-03-11T02:12:36.222" v="0" actId="47"/>
        <pc:sldMkLst>
          <pc:docMk/>
          <pc:sldMk cId="845942874" sldId="273"/>
        </pc:sldMkLst>
      </pc:sldChg>
      <pc:sldChg chg="addSp delSp modSp add mod ord">
        <pc:chgData name="Ian Lai" userId="43d92a68-c294-4340-9421-dc48ab01a9a7" providerId="ADAL" clId="{C4F7E4B5-103F-4F41-AE83-834B4EEB0E30}" dt="2025-03-11T02:14:46.386" v="54" actId="1076"/>
        <pc:sldMkLst>
          <pc:docMk/>
          <pc:sldMk cId="1153741197" sldId="276"/>
        </pc:sldMkLst>
        <pc:spChg chg="mod">
          <ac:chgData name="Ian Lai" userId="43d92a68-c294-4340-9421-dc48ab01a9a7" providerId="ADAL" clId="{C4F7E4B5-103F-4F41-AE83-834B4EEB0E30}" dt="2025-03-11T02:14:16.062" v="39" actId="20577"/>
          <ac:spMkLst>
            <pc:docMk/>
            <pc:sldMk cId="1153741197" sldId="276"/>
            <ac:spMk id="2" creationId="{12C9567A-42B5-D1BD-A727-622F22FADD67}"/>
          </ac:spMkLst>
        </pc:spChg>
        <pc:spChg chg="del mod">
          <ac:chgData name="Ian Lai" userId="43d92a68-c294-4340-9421-dc48ab01a9a7" providerId="ADAL" clId="{C4F7E4B5-103F-4F41-AE83-834B4EEB0E30}" dt="2025-03-11T02:14:16.798" v="41"/>
          <ac:spMkLst>
            <pc:docMk/>
            <pc:sldMk cId="1153741197" sldId="276"/>
            <ac:spMk id="19" creationId="{4A35017F-71B8-AF81-B604-059A0EA66659}"/>
          </ac:spMkLst>
        </pc:spChg>
        <pc:picChg chg="add mod">
          <ac:chgData name="Ian Lai" userId="43d92a68-c294-4340-9421-dc48ab01a9a7" providerId="ADAL" clId="{C4F7E4B5-103F-4F41-AE83-834B4EEB0E30}" dt="2025-03-11T02:14:39.039" v="50" actId="1076"/>
          <ac:picMkLst>
            <pc:docMk/>
            <pc:sldMk cId="1153741197" sldId="276"/>
            <ac:picMk id="3" creationId="{6FB7CACC-4DA4-A926-FE3D-9524052FD58A}"/>
          </ac:picMkLst>
        </pc:picChg>
        <pc:picChg chg="mod">
          <ac:chgData name="Ian Lai" userId="43d92a68-c294-4340-9421-dc48ab01a9a7" providerId="ADAL" clId="{C4F7E4B5-103F-4F41-AE83-834B4EEB0E30}" dt="2025-03-11T02:14:20.076" v="43" actId="1076"/>
          <ac:picMkLst>
            <pc:docMk/>
            <pc:sldMk cId="1153741197" sldId="276"/>
            <ac:picMk id="8" creationId="{9B3A8169-3CE2-852C-00D9-361A48DD9D10}"/>
          </ac:picMkLst>
        </pc:picChg>
        <pc:picChg chg="add mod">
          <ac:chgData name="Ian Lai" userId="43d92a68-c294-4340-9421-dc48ab01a9a7" providerId="ADAL" clId="{C4F7E4B5-103F-4F41-AE83-834B4EEB0E30}" dt="2025-03-11T02:14:46.386" v="54" actId="1076"/>
          <ac:picMkLst>
            <pc:docMk/>
            <pc:sldMk cId="1153741197" sldId="276"/>
            <ac:picMk id="9" creationId="{244745A1-3123-F78E-43FC-48CE611C8DF2}"/>
          </ac:picMkLst>
        </pc:picChg>
        <pc:picChg chg="add mod">
          <ac:chgData name="Ian Lai" userId="43d92a68-c294-4340-9421-dc48ab01a9a7" providerId="ADAL" clId="{C4F7E4B5-103F-4F41-AE83-834B4EEB0E30}" dt="2025-03-11T02:14:41.163" v="51" actId="1076"/>
          <ac:picMkLst>
            <pc:docMk/>
            <pc:sldMk cId="1153741197" sldId="276"/>
            <ac:picMk id="10" creationId="{482E0148-7DC0-E782-A77A-A8891FF2EC06}"/>
          </ac:picMkLst>
        </pc:picChg>
      </pc:sldChg>
      <pc:sldChg chg="delSp modSp add mod">
        <pc:chgData name="Ian Lai" userId="43d92a68-c294-4340-9421-dc48ab01a9a7" providerId="ADAL" clId="{C4F7E4B5-103F-4F41-AE83-834B4EEB0E30}" dt="2025-03-11T02:15:18.028" v="88" actId="478"/>
        <pc:sldMkLst>
          <pc:docMk/>
          <pc:sldMk cId="3652515495" sldId="277"/>
        </pc:sldMkLst>
        <pc:spChg chg="mod">
          <ac:chgData name="Ian Lai" userId="43d92a68-c294-4340-9421-dc48ab01a9a7" providerId="ADAL" clId="{C4F7E4B5-103F-4F41-AE83-834B4EEB0E30}" dt="2025-03-11T02:15:12.921" v="87" actId="20577"/>
          <ac:spMkLst>
            <pc:docMk/>
            <pc:sldMk cId="3652515495" sldId="277"/>
            <ac:spMk id="2" creationId="{F2ED5C9D-7898-490D-6D6C-EA0348AF60AD}"/>
          </ac:spMkLst>
        </pc:spChg>
        <pc:picChg chg="del">
          <ac:chgData name="Ian Lai" userId="43d92a68-c294-4340-9421-dc48ab01a9a7" providerId="ADAL" clId="{C4F7E4B5-103F-4F41-AE83-834B4EEB0E30}" dt="2025-03-11T02:15:18.028" v="88" actId="478"/>
          <ac:picMkLst>
            <pc:docMk/>
            <pc:sldMk cId="3652515495" sldId="277"/>
            <ac:picMk id="3" creationId="{A9F7AC7B-6A7F-0501-B926-62173F35D7BC}"/>
          </ac:picMkLst>
        </pc:picChg>
        <pc:picChg chg="del">
          <ac:chgData name="Ian Lai" userId="43d92a68-c294-4340-9421-dc48ab01a9a7" providerId="ADAL" clId="{C4F7E4B5-103F-4F41-AE83-834B4EEB0E30}" dt="2025-03-11T02:15:18.028" v="88" actId="478"/>
          <ac:picMkLst>
            <pc:docMk/>
            <pc:sldMk cId="3652515495" sldId="277"/>
            <ac:picMk id="9" creationId="{CBEAD8B6-626A-AB29-276E-13AEB295691C}"/>
          </ac:picMkLst>
        </pc:picChg>
        <pc:picChg chg="del">
          <ac:chgData name="Ian Lai" userId="43d92a68-c294-4340-9421-dc48ab01a9a7" providerId="ADAL" clId="{C4F7E4B5-103F-4F41-AE83-834B4EEB0E30}" dt="2025-03-11T02:15:18.028" v="88" actId="478"/>
          <ac:picMkLst>
            <pc:docMk/>
            <pc:sldMk cId="3652515495" sldId="277"/>
            <ac:picMk id="10" creationId="{3F355668-172C-7B01-E35D-A2E1BEAD6269}"/>
          </ac:picMkLst>
        </pc:picChg>
      </pc:sldChg>
      <pc:sldChg chg="addSp modSp add mod">
        <pc:chgData name="Ian Lai" userId="43d92a68-c294-4340-9421-dc48ab01a9a7" providerId="ADAL" clId="{C4F7E4B5-103F-4F41-AE83-834B4EEB0E30}" dt="2025-03-11T02:19:58.694" v="162" actId="1076"/>
        <pc:sldMkLst>
          <pc:docMk/>
          <pc:sldMk cId="751088470" sldId="278"/>
        </pc:sldMkLst>
        <pc:spChg chg="mod">
          <ac:chgData name="Ian Lai" userId="43d92a68-c294-4340-9421-dc48ab01a9a7" providerId="ADAL" clId="{C4F7E4B5-103F-4F41-AE83-834B4EEB0E30}" dt="2025-03-11T02:16:39.194" v="156" actId="20577"/>
          <ac:spMkLst>
            <pc:docMk/>
            <pc:sldMk cId="751088470" sldId="278"/>
            <ac:spMk id="2" creationId="{DEEE07AE-049A-E613-4964-5419F0FAF0EB}"/>
          </ac:spMkLst>
        </pc:spChg>
        <pc:picChg chg="add mod">
          <ac:chgData name="Ian Lai" userId="43d92a68-c294-4340-9421-dc48ab01a9a7" providerId="ADAL" clId="{C4F7E4B5-103F-4F41-AE83-834B4EEB0E30}" dt="2025-03-11T02:19:58.694" v="162" actId="1076"/>
          <ac:picMkLst>
            <pc:docMk/>
            <pc:sldMk cId="751088470" sldId="278"/>
            <ac:picMk id="3" creationId="{EF870208-C0DC-1BC7-258B-A9DC24A57116}"/>
          </ac:picMkLst>
        </pc:picChg>
      </pc:sldChg>
      <pc:sldChg chg="addSp modSp add mod">
        <pc:chgData name="Ian Lai" userId="43d92a68-c294-4340-9421-dc48ab01a9a7" providerId="ADAL" clId="{C4F7E4B5-103F-4F41-AE83-834B4EEB0E30}" dt="2025-03-11T02:20:51.803" v="188" actId="1076"/>
        <pc:sldMkLst>
          <pc:docMk/>
          <pc:sldMk cId="890130770" sldId="279"/>
        </pc:sldMkLst>
        <pc:spChg chg="mod">
          <ac:chgData name="Ian Lai" userId="43d92a68-c294-4340-9421-dc48ab01a9a7" providerId="ADAL" clId="{C4F7E4B5-103F-4F41-AE83-834B4EEB0E30}" dt="2025-03-11T02:20:32.964" v="179" actId="20577"/>
          <ac:spMkLst>
            <pc:docMk/>
            <pc:sldMk cId="890130770" sldId="279"/>
            <ac:spMk id="2" creationId="{B1D36DD4-2A24-685E-E6F0-F378295BDE02}"/>
          </ac:spMkLst>
        </pc:spChg>
        <pc:spChg chg="add mod">
          <ac:chgData name="Ian Lai" userId="43d92a68-c294-4340-9421-dc48ab01a9a7" providerId="ADAL" clId="{C4F7E4B5-103F-4F41-AE83-834B4EEB0E30}" dt="2025-03-11T02:20:40.987" v="183"/>
          <ac:spMkLst>
            <pc:docMk/>
            <pc:sldMk cId="890130770" sldId="279"/>
            <ac:spMk id="3" creationId="{CDB2C358-BB9D-A38A-51D1-E34C23E5578D}"/>
          </ac:spMkLst>
        </pc:spChg>
        <pc:grpChg chg="add mod">
          <ac:chgData name="Ian Lai" userId="43d92a68-c294-4340-9421-dc48ab01a9a7" providerId="ADAL" clId="{C4F7E4B5-103F-4F41-AE83-834B4EEB0E30}" dt="2025-03-11T02:20:40.311" v="182" actId="1076"/>
          <ac:grpSpMkLst>
            <pc:docMk/>
            <pc:sldMk cId="890130770" sldId="279"/>
            <ac:grpSpMk id="9" creationId="{03F6C97F-42B7-8801-3377-B7CA8E4EEBD1}"/>
          </ac:grpSpMkLst>
        </pc:grpChg>
        <pc:grpChg chg="add mod">
          <ac:chgData name="Ian Lai" userId="43d92a68-c294-4340-9421-dc48ab01a9a7" providerId="ADAL" clId="{C4F7E4B5-103F-4F41-AE83-834B4EEB0E30}" dt="2025-03-11T02:20:40.311" v="182" actId="1076"/>
          <ac:grpSpMkLst>
            <pc:docMk/>
            <pc:sldMk cId="890130770" sldId="279"/>
            <ac:grpSpMk id="12" creationId="{DB4B8181-F0B3-545F-F523-6BC7ED7F6FFA}"/>
          </ac:grpSpMkLst>
        </pc:grpChg>
        <pc:grpChg chg="add mod">
          <ac:chgData name="Ian Lai" userId="43d92a68-c294-4340-9421-dc48ab01a9a7" providerId="ADAL" clId="{C4F7E4B5-103F-4F41-AE83-834B4EEB0E30}" dt="2025-03-11T02:20:40.311" v="182" actId="1076"/>
          <ac:grpSpMkLst>
            <pc:docMk/>
            <pc:sldMk cId="890130770" sldId="279"/>
            <ac:grpSpMk id="15" creationId="{D7C81D9F-A6ED-CDF6-276B-DA67BB8779B2}"/>
          </ac:grpSpMkLst>
        </pc:grpChg>
        <pc:grpChg chg="add mod">
          <ac:chgData name="Ian Lai" userId="43d92a68-c294-4340-9421-dc48ab01a9a7" providerId="ADAL" clId="{C4F7E4B5-103F-4F41-AE83-834B4EEB0E30}" dt="2025-03-11T02:20:51.803" v="188" actId="1076"/>
          <ac:grpSpMkLst>
            <pc:docMk/>
            <pc:sldMk cId="890130770" sldId="279"/>
            <ac:grpSpMk id="18" creationId="{E8D8730E-BBFF-9364-4337-3B0C4B358335}"/>
          </ac:grpSpMkLst>
        </pc:grpChg>
        <pc:grpChg chg="add mod">
          <ac:chgData name="Ian Lai" userId="43d92a68-c294-4340-9421-dc48ab01a9a7" providerId="ADAL" clId="{C4F7E4B5-103F-4F41-AE83-834B4EEB0E30}" dt="2025-03-11T02:20:51.803" v="188" actId="1076"/>
          <ac:grpSpMkLst>
            <pc:docMk/>
            <pc:sldMk cId="890130770" sldId="279"/>
            <ac:grpSpMk id="21" creationId="{184659EF-A812-5805-A6FA-DE8A03564568}"/>
          </ac:grpSpMkLst>
        </pc:grpChg>
        <pc:grpChg chg="add mod">
          <ac:chgData name="Ian Lai" userId="43d92a68-c294-4340-9421-dc48ab01a9a7" providerId="ADAL" clId="{C4F7E4B5-103F-4F41-AE83-834B4EEB0E30}" dt="2025-03-11T02:20:51.803" v="188" actId="1076"/>
          <ac:grpSpMkLst>
            <pc:docMk/>
            <pc:sldMk cId="890130770" sldId="279"/>
            <ac:grpSpMk id="24" creationId="{1B7BD790-E0BD-D11D-C125-3B95FC0F1148}"/>
          </ac:grpSpMkLst>
        </pc:grpChg>
        <pc:picChg chg="mod">
          <ac:chgData name="Ian Lai" userId="43d92a68-c294-4340-9421-dc48ab01a9a7" providerId="ADAL" clId="{C4F7E4B5-103F-4F41-AE83-834B4EEB0E30}" dt="2025-03-11T02:20:37.147" v="180"/>
          <ac:picMkLst>
            <pc:docMk/>
            <pc:sldMk cId="890130770" sldId="279"/>
            <ac:picMk id="10" creationId="{4A7F8E7F-8C84-CA4A-40B6-9A90B68357A5}"/>
          </ac:picMkLst>
        </pc:picChg>
        <pc:picChg chg="mod">
          <ac:chgData name="Ian Lai" userId="43d92a68-c294-4340-9421-dc48ab01a9a7" providerId="ADAL" clId="{C4F7E4B5-103F-4F41-AE83-834B4EEB0E30}" dt="2025-03-11T02:20:37.147" v="180"/>
          <ac:picMkLst>
            <pc:docMk/>
            <pc:sldMk cId="890130770" sldId="279"/>
            <ac:picMk id="11" creationId="{93D87681-AD55-5241-089F-B6BD67D23FC3}"/>
          </ac:picMkLst>
        </pc:picChg>
        <pc:picChg chg="mod">
          <ac:chgData name="Ian Lai" userId="43d92a68-c294-4340-9421-dc48ab01a9a7" providerId="ADAL" clId="{C4F7E4B5-103F-4F41-AE83-834B4EEB0E30}" dt="2025-03-11T02:20:37.147" v="180"/>
          <ac:picMkLst>
            <pc:docMk/>
            <pc:sldMk cId="890130770" sldId="279"/>
            <ac:picMk id="13" creationId="{927A81E8-AF0B-D016-38E4-6C2F6171C821}"/>
          </ac:picMkLst>
        </pc:picChg>
        <pc:picChg chg="mod">
          <ac:chgData name="Ian Lai" userId="43d92a68-c294-4340-9421-dc48ab01a9a7" providerId="ADAL" clId="{C4F7E4B5-103F-4F41-AE83-834B4EEB0E30}" dt="2025-03-11T02:20:37.147" v="180"/>
          <ac:picMkLst>
            <pc:docMk/>
            <pc:sldMk cId="890130770" sldId="279"/>
            <ac:picMk id="14" creationId="{9D8C005F-2176-ECB2-AD20-2C31137BF8D6}"/>
          </ac:picMkLst>
        </pc:picChg>
        <pc:picChg chg="mod">
          <ac:chgData name="Ian Lai" userId="43d92a68-c294-4340-9421-dc48ab01a9a7" providerId="ADAL" clId="{C4F7E4B5-103F-4F41-AE83-834B4EEB0E30}" dt="2025-03-11T02:20:37.147" v="180"/>
          <ac:picMkLst>
            <pc:docMk/>
            <pc:sldMk cId="890130770" sldId="279"/>
            <ac:picMk id="16" creationId="{2D3A65BC-079B-836F-71A0-FA2787E25E4A}"/>
          </ac:picMkLst>
        </pc:picChg>
        <pc:picChg chg="mod">
          <ac:chgData name="Ian Lai" userId="43d92a68-c294-4340-9421-dc48ab01a9a7" providerId="ADAL" clId="{C4F7E4B5-103F-4F41-AE83-834B4EEB0E30}" dt="2025-03-11T02:20:37.147" v="180"/>
          <ac:picMkLst>
            <pc:docMk/>
            <pc:sldMk cId="890130770" sldId="279"/>
            <ac:picMk id="17" creationId="{945FB921-2517-1E92-ADBA-378A3810BA63}"/>
          </ac:picMkLst>
        </pc:picChg>
        <pc:picChg chg="mod">
          <ac:chgData name="Ian Lai" userId="43d92a68-c294-4340-9421-dc48ab01a9a7" providerId="ADAL" clId="{C4F7E4B5-103F-4F41-AE83-834B4EEB0E30}" dt="2025-03-11T02:20:46.450" v="184"/>
          <ac:picMkLst>
            <pc:docMk/>
            <pc:sldMk cId="890130770" sldId="279"/>
            <ac:picMk id="19" creationId="{388682CC-3B21-9736-5B8D-7B3D518B0610}"/>
          </ac:picMkLst>
        </pc:picChg>
        <pc:picChg chg="mod">
          <ac:chgData name="Ian Lai" userId="43d92a68-c294-4340-9421-dc48ab01a9a7" providerId="ADAL" clId="{C4F7E4B5-103F-4F41-AE83-834B4EEB0E30}" dt="2025-03-11T02:20:46.450" v="184"/>
          <ac:picMkLst>
            <pc:docMk/>
            <pc:sldMk cId="890130770" sldId="279"/>
            <ac:picMk id="20" creationId="{60C5E20A-61A9-1346-406B-7E65A01B6382}"/>
          </ac:picMkLst>
        </pc:picChg>
        <pc:picChg chg="mod">
          <ac:chgData name="Ian Lai" userId="43d92a68-c294-4340-9421-dc48ab01a9a7" providerId="ADAL" clId="{C4F7E4B5-103F-4F41-AE83-834B4EEB0E30}" dt="2025-03-11T02:20:46.450" v="184"/>
          <ac:picMkLst>
            <pc:docMk/>
            <pc:sldMk cId="890130770" sldId="279"/>
            <ac:picMk id="22" creationId="{24611A49-16FA-79EA-D544-69C8927FA1A9}"/>
          </ac:picMkLst>
        </pc:picChg>
        <pc:picChg chg="mod">
          <ac:chgData name="Ian Lai" userId="43d92a68-c294-4340-9421-dc48ab01a9a7" providerId="ADAL" clId="{C4F7E4B5-103F-4F41-AE83-834B4EEB0E30}" dt="2025-03-11T02:20:46.450" v="184"/>
          <ac:picMkLst>
            <pc:docMk/>
            <pc:sldMk cId="890130770" sldId="279"/>
            <ac:picMk id="23" creationId="{0027536B-8D1D-FD51-44FD-1963CFEE6934}"/>
          </ac:picMkLst>
        </pc:picChg>
        <pc:picChg chg="mod">
          <ac:chgData name="Ian Lai" userId="43d92a68-c294-4340-9421-dc48ab01a9a7" providerId="ADAL" clId="{C4F7E4B5-103F-4F41-AE83-834B4EEB0E30}" dt="2025-03-11T02:20:46.450" v="184"/>
          <ac:picMkLst>
            <pc:docMk/>
            <pc:sldMk cId="890130770" sldId="279"/>
            <ac:picMk id="25" creationId="{7E8B6AD4-40BD-7494-AC0A-AA9265BC4F68}"/>
          </ac:picMkLst>
        </pc:picChg>
        <pc:picChg chg="mod">
          <ac:chgData name="Ian Lai" userId="43d92a68-c294-4340-9421-dc48ab01a9a7" providerId="ADAL" clId="{C4F7E4B5-103F-4F41-AE83-834B4EEB0E30}" dt="2025-03-11T02:20:46.450" v="184"/>
          <ac:picMkLst>
            <pc:docMk/>
            <pc:sldMk cId="890130770" sldId="279"/>
            <ac:picMk id="26" creationId="{A15ADB0E-C806-E7F0-A03A-F41C4CC5549E}"/>
          </ac:picMkLst>
        </pc:picChg>
      </pc:sldChg>
      <pc:sldChg chg="add del">
        <pc:chgData name="Ian Lai" userId="43d92a68-c294-4340-9421-dc48ab01a9a7" providerId="ADAL" clId="{C4F7E4B5-103F-4F41-AE83-834B4EEB0E30}" dt="2025-03-11T02:21:53.854" v="189" actId="47"/>
        <pc:sldMkLst>
          <pc:docMk/>
          <pc:sldMk cId="1193389309" sldId="280"/>
        </pc:sldMkLst>
      </pc:sldChg>
      <pc:sldChg chg="add del">
        <pc:chgData name="Ian Lai" userId="43d92a68-c294-4340-9421-dc48ab01a9a7" providerId="ADAL" clId="{C4F7E4B5-103F-4F41-AE83-834B4EEB0E30}" dt="2025-03-11T02:21:53.854" v="189" actId="47"/>
        <pc:sldMkLst>
          <pc:docMk/>
          <pc:sldMk cId="432832936" sldId="281"/>
        </pc:sldMkLst>
      </pc:sldChg>
      <pc:sldChg chg="modSp add mod">
        <pc:chgData name="Ian Lai" userId="43d92a68-c294-4340-9421-dc48ab01a9a7" providerId="ADAL" clId="{C4F7E4B5-103F-4F41-AE83-834B4EEB0E30}" dt="2025-03-11T02:22:58.866" v="283" actId="20577"/>
        <pc:sldMkLst>
          <pc:docMk/>
          <pc:sldMk cId="1252324381" sldId="282"/>
        </pc:sldMkLst>
        <pc:spChg chg="mod">
          <ac:chgData name="Ian Lai" userId="43d92a68-c294-4340-9421-dc48ab01a9a7" providerId="ADAL" clId="{C4F7E4B5-103F-4F41-AE83-834B4EEB0E30}" dt="2025-03-11T02:22:58.866" v="283" actId="20577"/>
          <ac:spMkLst>
            <pc:docMk/>
            <pc:sldMk cId="1252324381" sldId="282"/>
            <ac:spMk id="2" creationId="{45DFF89D-91B5-D0E0-A6D6-6EC701D103A5}"/>
          </ac:spMkLst>
        </pc:spChg>
      </pc:sldChg>
      <pc:sldChg chg="add del">
        <pc:chgData name="Ian Lai" userId="43d92a68-c294-4340-9421-dc48ab01a9a7" providerId="ADAL" clId="{C4F7E4B5-103F-4F41-AE83-834B4EEB0E30}" dt="2025-03-11T02:21:53.854" v="189" actId="47"/>
        <pc:sldMkLst>
          <pc:docMk/>
          <pc:sldMk cId="1199604320" sldId="283"/>
        </pc:sldMkLst>
      </pc:sldChg>
      <pc:sldChg chg="add del">
        <pc:chgData name="Ian Lai" userId="43d92a68-c294-4340-9421-dc48ab01a9a7" providerId="ADAL" clId="{C4F7E4B5-103F-4F41-AE83-834B4EEB0E30}" dt="2025-03-11T02:15:44.265" v="93"/>
        <pc:sldMkLst>
          <pc:docMk/>
          <pc:sldMk cId="1893288596" sldId="283"/>
        </pc:sldMkLst>
      </pc:sldChg>
      <pc:sldChg chg="add del">
        <pc:chgData name="Ian Lai" userId="43d92a68-c294-4340-9421-dc48ab01a9a7" providerId="ADAL" clId="{C4F7E4B5-103F-4F41-AE83-834B4EEB0E30}" dt="2025-03-11T02:15:44.265" v="93"/>
        <pc:sldMkLst>
          <pc:docMk/>
          <pc:sldMk cId="2072677533" sldId="284"/>
        </pc:sldMkLst>
      </pc:sldChg>
      <pc:sldChg chg="addSp modSp add mod ord">
        <pc:chgData name="Ian Lai" userId="43d92a68-c294-4340-9421-dc48ab01a9a7" providerId="ADAL" clId="{C4F7E4B5-103F-4F41-AE83-834B4EEB0E30}" dt="2025-03-11T02:16:20.504" v="127" actId="20577"/>
        <pc:sldMkLst>
          <pc:docMk/>
          <pc:sldMk cId="3153601457" sldId="284"/>
        </pc:sldMkLst>
        <pc:spChg chg="mod">
          <ac:chgData name="Ian Lai" userId="43d92a68-c294-4340-9421-dc48ab01a9a7" providerId="ADAL" clId="{C4F7E4B5-103F-4F41-AE83-834B4EEB0E30}" dt="2025-03-11T02:16:20.504" v="127" actId="20577"/>
          <ac:spMkLst>
            <pc:docMk/>
            <pc:sldMk cId="3153601457" sldId="284"/>
            <ac:spMk id="2" creationId="{803EAD41-9EE0-4674-EAC3-E58E60D01887}"/>
          </ac:spMkLst>
        </pc:spChg>
        <pc:picChg chg="add mod">
          <ac:chgData name="Ian Lai" userId="43d92a68-c294-4340-9421-dc48ab01a9a7" providerId="ADAL" clId="{C4F7E4B5-103F-4F41-AE83-834B4EEB0E30}" dt="2025-03-11T02:16:01.131" v="101" actId="1076"/>
          <ac:picMkLst>
            <pc:docMk/>
            <pc:sldMk cId="3153601457" sldId="284"/>
            <ac:picMk id="3" creationId="{71886540-1DAC-6CBB-2FED-FB3FC91D6B10}"/>
          </ac:picMkLst>
        </pc:picChg>
      </pc:sldChg>
      <pc:sldChg chg="delSp modSp add mod">
        <pc:chgData name="Ian Lai" userId="43d92a68-c294-4340-9421-dc48ab01a9a7" providerId="ADAL" clId="{C4F7E4B5-103F-4F41-AE83-834B4EEB0E30}" dt="2025-03-11T02:22:14.427" v="226" actId="20577"/>
        <pc:sldMkLst>
          <pc:docMk/>
          <pc:sldMk cId="4257266555" sldId="285"/>
        </pc:sldMkLst>
        <pc:spChg chg="mod">
          <ac:chgData name="Ian Lai" userId="43d92a68-c294-4340-9421-dc48ab01a9a7" providerId="ADAL" clId="{C4F7E4B5-103F-4F41-AE83-834B4EEB0E30}" dt="2025-03-11T02:22:14.427" v="226" actId="20577"/>
          <ac:spMkLst>
            <pc:docMk/>
            <pc:sldMk cId="4257266555" sldId="285"/>
            <ac:spMk id="2" creationId="{496EB548-446A-97FC-64EC-702CE7672455}"/>
          </ac:spMkLst>
        </pc:spChg>
        <pc:grpChg chg="del">
          <ac:chgData name="Ian Lai" userId="43d92a68-c294-4340-9421-dc48ab01a9a7" providerId="ADAL" clId="{C4F7E4B5-103F-4F41-AE83-834B4EEB0E30}" dt="2025-03-11T02:21:58.895" v="193" actId="478"/>
          <ac:grpSpMkLst>
            <pc:docMk/>
            <pc:sldMk cId="4257266555" sldId="285"/>
            <ac:grpSpMk id="18" creationId="{407D6C0A-8861-CA57-B936-0F246D796B53}"/>
          </ac:grpSpMkLst>
        </pc:grpChg>
        <pc:grpChg chg="del">
          <ac:chgData name="Ian Lai" userId="43d92a68-c294-4340-9421-dc48ab01a9a7" providerId="ADAL" clId="{C4F7E4B5-103F-4F41-AE83-834B4EEB0E30}" dt="2025-03-11T02:21:58.895" v="193" actId="478"/>
          <ac:grpSpMkLst>
            <pc:docMk/>
            <pc:sldMk cId="4257266555" sldId="285"/>
            <ac:grpSpMk id="21" creationId="{1CF56FCB-C09C-ADD8-C5A4-EB5C9C843276}"/>
          </ac:grpSpMkLst>
        </pc:grpChg>
        <pc:grpChg chg="del">
          <ac:chgData name="Ian Lai" userId="43d92a68-c294-4340-9421-dc48ab01a9a7" providerId="ADAL" clId="{C4F7E4B5-103F-4F41-AE83-834B4EEB0E30}" dt="2025-03-11T02:21:58.895" v="193" actId="478"/>
          <ac:grpSpMkLst>
            <pc:docMk/>
            <pc:sldMk cId="4257266555" sldId="285"/>
            <ac:grpSpMk id="24" creationId="{99D90F05-2DD3-A659-04AD-34B06001D068}"/>
          </ac:grpSpMkLst>
        </pc:grpChg>
      </pc:sldChg>
      <pc:sldChg chg="modSp add mod">
        <pc:chgData name="Ian Lai" userId="43d92a68-c294-4340-9421-dc48ab01a9a7" providerId="ADAL" clId="{C4F7E4B5-103F-4F41-AE83-834B4EEB0E30}" dt="2025-03-11T02:22:21.739" v="235" actId="20577"/>
        <pc:sldMkLst>
          <pc:docMk/>
          <pc:sldMk cId="712057213" sldId="286"/>
        </pc:sldMkLst>
        <pc:spChg chg="mod">
          <ac:chgData name="Ian Lai" userId="43d92a68-c294-4340-9421-dc48ab01a9a7" providerId="ADAL" clId="{C4F7E4B5-103F-4F41-AE83-834B4EEB0E30}" dt="2025-03-11T02:22:21.739" v="235" actId="20577"/>
          <ac:spMkLst>
            <pc:docMk/>
            <pc:sldMk cId="712057213" sldId="286"/>
            <ac:spMk id="2" creationId="{E8BEE170-534D-292E-B104-793D1DF11545}"/>
          </ac:spMkLst>
        </pc:spChg>
      </pc:sldChg>
      <pc:sldChg chg="add del">
        <pc:chgData name="Ian Lai" userId="43d92a68-c294-4340-9421-dc48ab01a9a7" providerId="ADAL" clId="{C4F7E4B5-103F-4F41-AE83-834B4EEB0E30}" dt="2025-03-11T02:22:00.523" v="194" actId="47"/>
        <pc:sldMkLst>
          <pc:docMk/>
          <pc:sldMk cId="2135885720" sldId="286"/>
        </pc:sldMkLst>
      </pc:sldChg>
      <pc:sldChg chg="add del">
        <pc:chgData name="Ian Lai" userId="43d92a68-c294-4340-9421-dc48ab01a9a7" providerId="ADAL" clId="{C4F7E4B5-103F-4F41-AE83-834B4EEB0E30}" dt="2025-03-11T02:22:00.523" v="194" actId="47"/>
        <pc:sldMkLst>
          <pc:docMk/>
          <pc:sldMk cId="2443542944" sldId="287"/>
        </pc:sldMkLst>
      </pc:sldChg>
      <pc:sldChg chg="modSp add mod">
        <pc:chgData name="Ian Lai" userId="43d92a68-c294-4340-9421-dc48ab01a9a7" providerId="ADAL" clId="{C4F7E4B5-103F-4F41-AE83-834B4EEB0E30}" dt="2025-03-11T02:22:29.653" v="245" actId="20577"/>
        <pc:sldMkLst>
          <pc:docMk/>
          <pc:sldMk cId="2842794996" sldId="287"/>
        </pc:sldMkLst>
        <pc:spChg chg="mod">
          <ac:chgData name="Ian Lai" userId="43d92a68-c294-4340-9421-dc48ab01a9a7" providerId="ADAL" clId="{C4F7E4B5-103F-4F41-AE83-834B4EEB0E30}" dt="2025-03-11T02:22:29.653" v="245" actId="20577"/>
          <ac:spMkLst>
            <pc:docMk/>
            <pc:sldMk cId="2842794996" sldId="287"/>
            <ac:spMk id="2" creationId="{CE5351E7-38D9-B5D2-DD6B-C6FF92A3BE38}"/>
          </ac:spMkLst>
        </pc:spChg>
      </pc:sldChg>
      <pc:sldChg chg="add">
        <pc:chgData name="Ian Lai" userId="43d92a68-c294-4340-9421-dc48ab01a9a7" providerId="ADAL" clId="{C4F7E4B5-103F-4F41-AE83-834B4EEB0E30}" dt="2025-03-11T02:22:50.100" v="262"/>
        <pc:sldMkLst>
          <pc:docMk/>
          <pc:sldMk cId="2118997861" sldId="288"/>
        </pc:sldMkLst>
      </pc:sldChg>
      <pc:sldChg chg="add">
        <pc:chgData name="Ian Lai" userId="43d92a68-c294-4340-9421-dc48ab01a9a7" providerId="ADAL" clId="{C4F7E4B5-103F-4F41-AE83-834B4EEB0E30}" dt="2025-03-11T02:22:50.533" v="263"/>
        <pc:sldMkLst>
          <pc:docMk/>
          <pc:sldMk cId="2452734153" sldId="289"/>
        </pc:sldMkLst>
      </pc:sldChg>
      <pc:sldChg chg="add">
        <pc:chgData name="Ian Lai" userId="43d92a68-c294-4340-9421-dc48ab01a9a7" providerId="ADAL" clId="{C4F7E4B5-103F-4F41-AE83-834B4EEB0E30}" dt="2025-03-11T02:22:50.809" v="264"/>
        <pc:sldMkLst>
          <pc:docMk/>
          <pc:sldMk cId="3022382893" sldId="290"/>
        </pc:sldMkLst>
      </pc:sldChg>
      <pc:sldChg chg="add">
        <pc:chgData name="Ian Lai" userId="43d92a68-c294-4340-9421-dc48ab01a9a7" providerId="ADAL" clId="{C4F7E4B5-103F-4F41-AE83-834B4EEB0E30}" dt="2025-03-11T02:22:51.098" v="265"/>
        <pc:sldMkLst>
          <pc:docMk/>
          <pc:sldMk cId="568589975" sldId="291"/>
        </pc:sldMkLst>
      </pc:sldChg>
    </pc:docChg>
  </pc:docChgLst>
  <pc:docChgLst>
    <pc:chgData name="Ian Lai" userId="43d92a68-c294-4340-9421-dc48ab01a9a7" providerId="ADAL" clId="{264B5435-B69B-40C3-810F-46640ECE72E1}"/>
    <pc:docChg chg="undo redo custSel addSld delSld modSld sldOrd">
      <pc:chgData name="Ian Lai" userId="43d92a68-c294-4340-9421-dc48ab01a9a7" providerId="ADAL" clId="{264B5435-B69B-40C3-810F-46640ECE72E1}" dt="2025-03-10T07:38:45.425" v="956" actId="1076"/>
      <pc:docMkLst>
        <pc:docMk/>
      </pc:docMkLst>
      <pc:sldChg chg="addSp delSp modSp mod">
        <pc:chgData name="Ian Lai" userId="43d92a68-c294-4340-9421-dc48ab01a9a7" providerId="ADAL" clId="{264B5435-B69B-40C3-810F-46640ECE72E1}" dt="2025-03-10T03:04:29.326" v="180" actId="255"/>
        <pc:sldMkLst>
          <pc:docMk/>
          <pc:sldMk cId="914947837" sldId="259"/>
        </pc:sldMkLst>
      </pc:sldChg>
      <pc:sldChg chg="addSp delSp modSp add mod">
        <pc:chgData name="Ian Lai" userId="43d92a68-c294-4340-9421-dc48ab01a9a7" providerId="ADAL" clId="{264B5435-B69B-40C3-810F-46640ECE72E1}" dt="2025-03-10T03:19:23.094" v="436" actId="11"/>
        <pc:sldMkLst>
          <pc:docMk/>
          <pc:sldMk cId="2286260680" sldId="260"/>
        </pc:sldMkLst>
      </pc:sldChg>
      <pc:sldChg chg="add del">
        <pc:chgData name="Ian Lai" userId="43d92a68-c294-4340-9421-dc48ab01a9a7" providerId="ADAL" clId="{264B5435-B69B-40C3-810F-46640ECE72E1}" dt="2025-03-10T03:05:00.943" v="182" actId="47"/>
        <pc:sldMkLst>
          <pc:docMk/>
          <pc:sldMk cId="2190232014" sldId="261"/>
        </pc:sldMkLst>
      </pc:sldChg>
      <pc:sldChg chg="addSp delSp modSp add mod">
        <pc:chgData name="Ian Lai" userId="43d92a68-c294-4340-9421-dc48ab01a9a7" providerId="ADAL" clId="{264B5435-B69B-40C3-810F-46640ECE72E1}" dt="2025-03-10T07:22:29.648" v="688" actId="1076"/>
        <pc:sldMkLst>
          <pc:docMk/>
          <pc:sldMk cId="3073414385" sldId="261"/>
        </pc:sldMkLst>
      </pc:sldChg>
      <pc:sldChg chg="add del">
        <pc:chgData name="Ian Lai" userId="43d92a68-c294-4340-9421-dc48ab01a9a7" providerId="ADAL" clId="{264B5435-B69B-40C3-810F-46640ECE72E1}" dt="2025-03-10T03:05:00.943" v="182" actId="47"/>
        <pc:sldMkLst>
          <pc:docMk/>
          <pc:sldMk cId="364400531" sldId="262"/>
        </pc:sldMkLst>
      </pc:sldChg>
      <pc:sldChg chg="addSp delSp modSp add mod">
        <pc:chgData name="Ian Lai" userId="43d92a68-c294-4340-9421-dc48ab01a9a7" providerId="ADAL" clId="{264B5435-B69B-40C3-810F-46640ECE72E1}" dt="2025-03-10T07:30:53.312" v="794" actId="11"/>
        <pc:sldMkLst>
          <pc:docMk/>
          <pc:sldMk cId="3609512770" sldId="262"/>
        </pc:sldMkLst>
      </pc:sldChg>
      <pc:sldChg chg="add del replId">
        <pc:chgData name="Ian Lai" userId="43d92a68-c294-4340-9421-dc48ab01a9a7" providerId="ADAL" clId="{264B5435-B69B-40C3-810F-46640ECE72E1}" dt="2025-03-10T03:05:00.943" v="182" actId="47"/>
        <pc:sldMkLst>
          <pc:docMk/>
          <pc:sldMk cId="1156457573" sldId="263"/>
        </pc:sldMkLst>
      </pc:sldChg>
      <pc:sldChg chg="addSp delSp modSp add mod replId">
        <pc:chgData name="Ian Lai" userId="43d92a68-c294-4340-9421-dc48ab01a9a7" providerId="ADAL" clId="{264B5435-B69B-40C3-810F-46640ECE72E1}" dt="2025-03-10T07:31:09.655" v="795" actId="11"/>
        <pc:sldMkLst>
          <pc:docMk/>
          <pc:sldMk cId="2199268145" sldId="263"/>
        </pc:sldMkLst>
      </pc:sldChg>
      <pc:sldChg chg="add del">
        <pc:chgData name="Ian Lai" userId="43d92a68-c294-4340-9421-dc48ab01a9a7" providerId="ADAL" clId="{264B5435-B69B-40C3-810F-46640ECE72E1}" dt="2025-03-10T03:05:00.943" v="182" actId="47"/>
        <pc:sldMkLst>
          <pc:docMk/>
          <pc:sldMk cId="1678272093" sldId="264"/>
        </pc:sldMkLst>
      </pc:sldChg>
      <pc:sldChg chg="modSp add mod">
        <pc:chgData name="Ian Lai" userId="43d92a68-c294-4340-9421-dc48ab01a9a7" providerId="ADAL" clId="{264B5435-B69B-40C3-810F-46640ECE72E1}" dt="2025-03-10T03:24:32.718" v="447" actId="11"/>
        <pc:sldMkLst>
          <pc:docMk/>
          <pc:sldMk cId="3164310583" sldId="264"/>
        </pc:sldMkLst>
      </pc:sldChg>
      <pc:sldChg chg="add del replId">
        <pc:chgData name="Ian Lai" userId="43d92a68-c294-4340-9421-dc48ab01a9a7" providerId="ADAL" clId="{264B5435-B69B-40C3-810F-46640ECE72E1}" dt="2025-03-10T03:05:00.943" v="182" actId="47"/>
        <pc:sldMkLst>
          <pc:docMk/>
          <pc:sldMk cId="919266107" sldId="265"/>
        </pc:sldMkLst>
      </pc:sldChg>
      <pc:sldChg chg="modSp add mod ord">
        <pc:chgData name="Ian Lai" userId="43d92a68-c294-4340-9421-dc48ab01a9a7" providerId="ADAL" clId="{264B5435-B69B-40C3-810F-46640ECE72E1}" dt="2025-03-10T03:16:21.534" v="404" actId="255"/>
        <pc:sldMkLst>
          <pc:docMk/>
          <pc:sldMk cId="2047462297" sldId="265"/>
        </pc:sldMkLst>
      </pc:sldChg>
      <pc:sldChg chg="modSp add mod ord">
        <pc:chgData name="Ian Lai" userId="43d92a68-c294-4340-9421-dc48ab01a9a7" providerId="ADAL" clId="{264B5435-B69B-40C3-810F-46640ECE72E1}" dt="2025-03-10T03:18:16.663" v="428" actId="11"/>
        <pc:sldMkLst>
          <pc:docMk/>
          <pc:sldMk cId="1063272858" sldId="266"/>
        </pc:sldMkLst>
      </pc:sldChg>
      <pc:sldChg chg="add del replId">
        <pc:chgData name="Ian Lai" userId="43d92a68-c294-4340-9421-dc48ab01a9a7" providerId="ADAL" clId="{264B5435-B69B-40C3-810F-46640ECE72E1}" dt="2025-03-10T03:05:00.943" v="182" actId="47"/>
        <pc:sldMkLst>
          <pc:docMk/>
          <pc:sldMk cId="1441824182" sldId="266"/>
        </pc:sldMkLst>
      </pc:sldChg>
      <pc:sldChg chg="add del replId">
        <pc:chgData name="Ian Lai" userId="43d92a68-c294-4340-9421-dc48ab01a9a7" providerId="ADAL" clId="{264B5435-B69B-40C3-810F-46640ECE72E1}" dt="2025-03-10T03:05:00.943" v="182" actId="47"/>
        <pc:sldMkLst>
          <pc:docMk/>
          <pc:sldMk cId="805770651" sldId="267"/>
        </pc:sldMkLst>
      </pc:sldChg>
      <pc:sldChg chg="modSp add del mod">
        <pc:chgData name="Ian Lai" userId="43d92a68-c294-4340-9421-dc48ab01a9a7" providerId="ADAL" clId="{264B5435-B69B-40C3-810F-46640ECE72E1}" dt="2025-03-10T03:20:02.224" v="441" actId="47"/>
        <pc:sldMkLst>
          <pc:docMk/>
          <pc:sldMk cId="2722901864" sldId="267"/>
        </pc:sldMkLst>
      </pc:sldChg>
      <pc:sldChg chg="addSp delSp modSp add mod ord">
        <pc:chgData name="Ian Lai" userId="43d92a68-c294-4340-9421-dc48ab01a9a7" providerId="ADAL" clId="{264B5435-B69B-40C3-810F-46640ECE72E1}" dt="2025-03-10T07:38:45.425" v="956" actId="1076"/>
        <pc:sldMkLst>
          <pc:docMk/>
          <pc:sldMk cId="3588123880" sldId="267"/>
        </pc:sldMkLst>
      </pc:sldChg>
    </pc:docChg>
  </pc:docChgLst>
  <pc:docChgLst>
    <pc:chgData name="Ian Lai" userId="43d92a68-c294-4340-9421-dc48ab01a9a7" providerId="ADAL" clId="{DBCBA5FD-BFF0-4B02-9462-D8799505343C}"/>
    <pc:docChg chg="undo custSel addSld delSld modSld sldOrd">
      <pc:chgData name="Ian Lai" userId="43d92a68-c294-4340-9421-dc48ab01a9a7" providerId="ADAL" clId="{DBCBA5FD-BFF0-4B02-9462-D8799505343C}" dt="2025-03-12T14:02:37.558" v="1311" actId="20577"/>
      <pc:docMkLst>
        <pc:docMk/>
      </pc:docMkLst>
      <pc:sldChg chg="modSp mod">
        <pc:chgData name="Ian Lai" userId="43d92a68-c294-4340-9421-dc48ab01a9a7" providerId="ADAL" clId="{DBCBA5FD-BFF0-4B02-9462-D8799505343C}" dt="2025-03-12T12:22:44.023" v="21" actId="1076"/>
        <pc:sldMkLst>
          <pc:docMk/>
          <pc:sldMk cId="310541442" sldId="256"/>
        </pc:sldMkLst>
        <pc:spChg chg="mod">
          <ac:chgData name="Ian Lai" userId="43d92a68-c294-4340-9421-dc48ab01a9a7" providerId="ADAL" clId="{DBCBA5FD-BFF0-4B02-9462-D8799505343C}" dt="2025-03-12T12:22:44.023" v="21" actId="1076"/>
          <ac:spMkLst>
            <pc:docMk/>
            <pc:sldMk cId="310541442" sldId="256"/>
            <ac:spMk id="6" creationId="{D6108F6C-C77A-3785-7DC1-236F35D9CAB9}"/>
          </ac:spMkLst>
        </pc:spChg>
      </pc:sldChg>
      <pc:sldChg chg="addSp modSp add">
        <pc:chgData name="Ian Lai" userId="43d92a68-c294-4340-9421-dc48ab01a9a7" providerId="ADAL" clId="{DBCBA5FD-BFF0-4B02-9462-D8799505343C}" dt="2025-03-12T13:42:56.435" v="1011"/>
        <pc:sldMkLst>
          <pc:docMk/>
          <pc:sldMk cId="845942874" sldId="273"/>
        </pc:sldMkLst>
        <pc:spChg chg="add mod">
          <ac:chgData name="Ian Lai" userId="43d92a68-c294-4340-9421-dc48ab01a9a7" providerId="ADAL" clId="{DBCBA5FD-BFF0-4B02-9462-D8799505343C}" dt="2025-03-12T13:42:56.435" v="1011"/>
          <ac:spMkLst>
            <pc:docMk/>
            <pc:sldMk cId="845942874" sldId="273"/>
            <ac:spMk id="9" creationId="{96AD8D28-93C4-DC03-4BAA-6246945A1DDA}"/>
          </ac:spMkLst>
        </pc:spChg>
        <pc:spChg chg="add mod">
          <ac:chgData name="Ian Lai" userId="43d92a68-c294-4340-9421-dc48ab01a9a7" providerId="ADAL" clId="{DBCBA5FD-BFF0-4B02-9462-D8799505343C}" dt="2025-03-12T13:42:56.435" v="1011"/>
          <ac:spMkLst>
            <pc:docMk/>
            <pc:sldMk cId="845942874" sldId="273"/>
            <ac:spMk id="19" creationId="{8ACD5DCC-794D-C430-0A4E-938EBFC49EA2}"/>
          </ac:spMkLst>
        </pc:spChg>
      </pc:sldChg>
      <pc:sldChg chg="modSp mod">
        <pc:chgData name="Ian Lai" userId="43d92a68-c294-4340-9421-dc48ab01a9a7" providerId="ADAL" clId="{DBCBA5FD-BFF0-4B02-9462-D8799505343C}" dt="2025-03-12T12:41:30.219" v="218"/>
        <pc:sldMkLst>
          <pc:docMk/>
          <pc:sldMk cId="3535191795" sldId="275"/>
        </pc:sldMkLst>
        <pc:spChg chg="mod">
          <ac:chgData name="Ian Lai" userId="43d92a68-c294-4340-9421-dc48ab01a9a7" providerId="ADAL" clId="{DBCBA5FD-BFF0-4B02-9462-D8799505343C}" dt="2025-03-12T12:41:30.219" v="218"/>
          <ac:spMkLst>
            <pc:docMk/>
            <pc:sldMk cId="3535191795" sldId="275"/>
            <ac:spMk id="4" creationId="{6A43675B-1584-0A25-DB45-B20AB83287D4}"/>
          </ac:spMkLst>
        </pc:spChg>
      </pc:sldChg>
      <pc:sldChg chg="del">
        <pc:chgData name="Ian Lai" userId="43d92a68-c294-4340-9421-dc48ab01a9a7" providerId="ADAL" clId="{DBCBA5FD-BFF0-4B02-9462-D8799505343C}" dt="2025-03-12T04:19:12.937" v="3" actId="47"/>
        <pc:sldMkLst>
          <pc:docMk/>
          <pc:sldMk cId="1153741197" sldId="276"/>
        </pc:sldMkLst>
      </pc:sldChg>
      <pc:sldChg chg="del">
        <pc:chgData name="Ian Lai" userId="43d92a68-c294-4340-9421-dc48ab01a9a7" providerId="ADAL" clId="{DBCBA5FD-BFF0-4B02-9462-D8799505343C}" dt="2025-03-12T04:19:12.937" v="3" actId="47"/>
        <pc:sldMkLst>
          <pc:docMk/>
          <pc:sldMk cId="3652515495" sldId="277"/>
        </pc:sldMkLst>
      </pc:sldChg>
      <pc:sldChg chg="del">
        <pc:chgData name="Ian Lai" userId="43d92a68-c294-4340-9421-dc48ab01a9a7" providerId="ADAL" clId="{DBCBA5FD-BFF0-4B02-9462-D8799505343C}" dt="2025-03-12T04:19:12.937" v="3" actId="47"/>
        <pc:sldMkLst>
          <pc:docMk/>
          <pc:sldMk cId="751088470" sldId="278"/>
        </pc:sldMkLst>
      </pc:sldChg>
      <pc:sldChg chg="addSp delSp modSp mod ord">
        <pc:chgData name="Ian Lai" userId="43d92a68-c294-4340-9421-dc48ab01a9a7" providerId="ADAL" clId="{DBCBA5FD-BFF0-4B02-9462-D8799505343C}" dt="2025-03-12T12:40:45.976" v="213" actId="20577"/>
        <pc:sldMkLst>
          <pc:docMk/>
          <pc:sldMk cId="890130770" sldId="279"/>
        </pc:sldMkLst>
        <pc:spChg chg="mod">
          <ac:chgData name="Ian Lai" userId="43d92a68-c294-4340-9421-dc48ab01a9a7" providerId="ADAL" clId="{DBCBA5FD-BFF0-4B02-9462-D8799505343C}" dt="2025-03-12T12:34:26.062" v="135" actId="20577"/>
          <ac:spMkLst>
            <pc:docMk/>
            <pc:sldMk cId="890130770" sldId="279"/>
            <ac:spMk id="2" creationId="{B1D36DD4-2A24-685E-E6F0-F378295BDE02}"/>
          </ac:spMkLst>
        </pc:spChg>
        <pc:spChg chg="add">
          <ac:chgData name="Ian Lai" userId="43d92a68-c294-4340-9421-dc48ab01a9a7" providerId="ADAL" clId="{DBCBA5FD-BFF0-4B02-9462-D8799505343C}" dt="2025-03-12T12:25:54.455" v="22"/>
          <ac:spMkLst>
            <pc:docMk/>
            <pc:sldMk cId="890130770" sldId="279"/>
            <ac:spMk id="3" creationId="{897E8999-540C-C746-46AA-205524D7604C}"/>
          </ac:spMkLst>
        </pc:spChg>
        <pc:spChg chg="add del mod">
          <ac:chgData name="Ian Lai" userId="43d92a68-c294-4340-9421-dc48ab01a9a7" providerId="ADAL" clId="{DBCBA5FD-BFF0-4B02-9462-D8799505343C}" dt="2025-03-12T12:40:45.976" v="213" actId="20577"/>
          <ac:spMkLst>
            <pc:docMk/>
            <pc:sldMk cId="890130770" sldId="279"/>
            <ac:spMk id="4" creationId="{2279B9D8-CF95-CD31-3B9D-DACA8A21E1C3}"/>
          </ac:spMkLst>
        </pc:spChg>
        <pc:spChg chg="mod">
          <ac:chgData name="Ian Lai" userId="43d92a68-c294-4340-9421-dc48ab01a9a7" providerId="ADAL" clId="{DBCBA5FD-BFF0-4B02-9462-D8799505343C}" dt="2025-03-12T12:27:14.277" v="59" actId="1076"/>
          <ac:spMkLst>
            <pc:docMk/>
            <pc:sldMk cId="890130770" sldId="279"/>
            <ac:spMk id="6" creationId="{789E4972-9636-3E4F-086F-2E7CB845A51C}"/>
          </ac:spMkLst>
        </pc:spChg>
        <pc:spChg chg="add mod">
          <ac:chgData name="Ian Lai" userId="43d92a68-c294-4340-9421-dc48ab01a9a7" providerId="ADAL" clId="{DBCBA5FD-BFF0-4B02-9462-D8799505343C}" dt="2025-03-12T12:26:48.946" v="52" actId="1076"/>
          <ac:spMkLst>
            <pc:docMk/>
            <pc:sldMk cId="890130770" sldId="279"/>
            <ac:spMk id="10" creationId="{814AA8B8-8EAF-ADEB-9ECE-687A24A2DE21}"/>
          </ac:spMkLst>
        </pc:spChg>
        <pc:spChg chg="add mod">
          <ac:chgData name="Ian Lai" userId="43d92a68-c294-4340-9421-dc48ab01a9a7" providerId="ADAL" clId="{DBCBA5FD-BFF0-4B02-9462-D8799505343C}" dt="2025-03-12T12:28:30.833" v="74" actId="207"/>
          <ac:spMkLst>
            <pc:docMk/>
            <pc:sldMk cId="890130770" sldId="279"/>
            <ac:spMk id="13" creationId="{77BDBAE4-C9CC-9BAE-875D-D60A6B47C9C1}"/>
          </ac:spMkLst>
        </pc:spChg>
        <pc:spChg chg="add mod">
          <ac:chgData name="Ian Lai" userId="43d92a68-c294-4340-9421-dc48ab01a9a7" providerId="ADAL" clId="{DBCBA5FD-BFF0-4B02-9462-D8799505343C}" dt="2025-03-12T12:29:26.491" v="82" actId="207"/>
          <ac:spMkLst>
            <pc:docMk/>
            <pc:sldMk cId="890130770" sldId="279"/>
            <ac:spMk id="15" creationId="{0D34251D-3333-E493-CC1C-43D9B0741BB4}"/>
          </ac:spMkLst>
        </pc:spChg>
        <pc:spChg chg="add mod">
          <ac:chgData name="Ian Lai" userId="43d92a68-c294-4340-9421-dc48ab01a9a7" providerId="ADAL" clId="{DBCBA5FD-BFF0-4B02-9462-D8799505343C}" dt="2025-03-12T12:29:57.091" v="86" actId="1076"/>
          <ac:spMkLst>
            <pc:docMk/>
            <pc:sldMk cId="890130770" sldId="279"/>
            <ac:spMk id="17" creationId="{759880D7-0FA4-A20A-28EA-10671DC93E42}"/>
          </ac:spMkLst>
        </pc:spChg>
        <pc:grpChg chg="del">
          <ac:chgData name="Ian Lai" userId="43d92a68-c294-4340-9421-dc48ab01a9a7" providerId="ADAL" clId="{DBCBA5FD-BFF0-4B02-9462-D8799505343C}" dt="2025-03-12T04:19:06.372" v="0" actId="478"/>
          <ac:grpSpMkLst>
            <pc:docMk/>
            <pc:sldMk cId="890130770" sldId="279"/>
            <ac:grpSpMk id="18" creationId="{E8D8730E-BBFF-9364-4337-3B0C4B358335}"/>
          </ac:grpSpMkLst>
        </pc:grpChg>
        <pc:grpChg chg="del">
          <ac:chgData name="Ian Lai" userId="43d92a68-c294-4340-9421-dc48ab01a9a7" providerId="ADAL" clId="{DBCBA5FD-BFF0-4B02-9462-D8799505343C}" dt="2025-03-12T04:19:06.372" v="0" actId="478"/>
          <ac:grpSpMkLst>
            <pc:docMk/>
            <pc:sldMk cId="890130770" sldId="279"/>
            <ac:grpSpMk id="21" creationId="{184659EF-A812-5805-A6FA-DE8A03564568}"/>
          </ac:grpSpMkLst>
        </pc:grpChg>
        <pc:grpChg chg="del">
          <ac:chgData name="Ian Lai" userId="43d92a68-c294-4340-9421-dc48ab01a9a7" providerId="ADAL" clId="{DBCBA5FD-BFF0-4B02-9462-D8799505343C}" dt="2025-03-12T04:19:06.372" v="0" actId="478"/>
          <ac:grpSpMkLst>
            <pc:docMk/>
            <pc:sldMk cId="890130770" sldId="279"/>
            <ac:grpSpMk id="24" creationId="{1B7BD790-E0BD-D11D-C125-3B95FC0F1148}"/>
          </ac:grpSpMkLst>
        </pc:grpChg>
        <pc:picChg chg="add mod">
          <ac:chgData name="Ian Lai" userId="43d92a68-c294-4340-9421-dc48ab01a9a7" providerId="ADAL" clId="{DBCBA5FD-BFF0-4B02-9462-D8799505343C}" dt="2025-03-12T12:28:02.194" v="68" actId="1076"/>
          <ac:picMkLst>
            <pc:docMk/>
            <pc:sldMk cId="890130770" sldId="279"/>
            <ac:picMk id="11" creationId="{158067B0-20C0-1DEA-F20C-6FFB470796EB}"/>
          </ac:picMkLst>
        </pc:picChg>
      </pc:sldChg>
      <pc:sldChg chg="addSp delSp modSp add mod">
        <pc:chgData name="Ian Lai" userId="43d92a68-c294-4340-9421-dc48ab01a9a7" providerId="ADAL" clId="{DBCBA5FD-BFF0-4B02-9462-D8799505343C}" dt="2025-03-12T12:40:52.632" v="214"/>
        <pc:sldMkLst>
          <pc:docMk/>
          <pc:sldMk cId="4216111651" sldId="280"/>
        </pc:sldMkLst>
        <pc:spChg chg="mod">
          <ac:chgData name="Ian Lai" userId="43d92a68-c294-4340-9421-dc48ab01a9a7" providerId="ADAL" clId="{DBCBA5FD-BFF0-4B02-9462-D8799505343C}" dt="2025-03-12T12:40:52.632" v="214"/>
          <ac:spMkLst>
            <pc:docMk/>
            <pc:sldMk cId="4216111651" sldId="280"/>
            <ac:spMk id="4" creationId="{57AD2864-5062-AB8F-7CB1-9A284F399E89}"/>
          </ac:spMkLst>
        </pc:spChg>
        <pc:spChg chg="add mod">
          <ac:chgData name="Ian Lai" userId="43d92a68-c294-4340-9421-dc48ab01a9a7" providerId="ADAL" clId="{DBCBA5FD-BFF0-4B02-9462-D8799505343C}" dt="2025-03-12T12:33:16.438" v="119" actId="20577"/>
          <ac:spMkLst>
            <pc:docMk/>
            <pc:sldMk cId="4216111651" sldId="280"/>
            <ac:spMk id="9" creationId="{49C33B53-B43E-0A61-C9F0-C27362321597}"/>
          </ac:spMkLst>
        </pc:spChg>
        <pc:spChg chg="del">
          <ac:chgData name="Ian Lai" userId="43d92a68-c294-4340-9421-dc48ab01a9a7" providerId="ADAL" clId="{DBCBA5FD-BFF0-4B02-9462-D8799505343C}" dt="2025-03-12T12:31:28.097" v="92" actId="478"/>
          <ac:spMkLst>
            <pc:docMk/>
            <pc:sldMk cId="4216111651" sldId="280"/>
            <ac:spMk id="10" creationId="{73047E91-9F7E-3B01-FFF4-DE8FB41E8767}"/>
          </ac:spMkLst>
        </pc:spChg>
        <pc:spChg chg="del">
          <ac:chgData name="Ian Lai" userId="43d92a68-c294-4340-9421-dc48ab01a9a7" providerId="ADAL" clId="{DBCBA5FD-BFF0-4B02-9462-D8799505343C}" dt="2025-03-12T12:31:25.065" v="88" actId="478"/>
          <ac:spMkLst>
            <pc:docMk/>
            <pc:sldMk cId="4216111651" sldId="280"/>
            <ac:spMk id="13" creationId="{9D3E690D-896D-EF26-4C05-2FDFBC8CEC31}"/>
          </ac:spMkLst>
        </pc:spChg>
        <pc:spChg chg="del mod">
          <ac:chgData name="Ian Lai" userId="43d92a68-c294-4340-9421-dc48ab01a9a7" providerId="ADAL" clId="{DBCBA5FD-BFF0-4B02-9462-D8799505343C}" dt="2025-03-12T12:31:26.793" v="91" actId="478"/>
          <ac:spMkLst>
            <pc:docMk/>
            <pc:sldMk cId="4216111651" sldId="280"/>
            <ac:spMk id="15" creationId="{16268097-A831-1F42-D66B-046129794ECF}"/>
          </ac:spMkLst>
        </pc:spChg>
        <pc:spChg chg="del">
          <ac:chgData name="Ian Lai" userId="43d92a68-c294-4340-9421-dc48ab01a9a7" providerId="ADAL" clId="{DBCBA5FD-BFF0-4B02-9462-D8799505343C}" dt="2025-03-12T12:31:29.424" v="93" actId="478"/>
          <ac:spMkLst>
            <pc:docMk/>
            <pc:sldMk cId="4216111651" sldId="280"/>
            <ac:spMk id="17" creationId="{D0C96A37-0025-451B-1073-94135BBD4AA2}"/>
          </ac:spMkLst>
        </pc:spChg>
        <pc:picChg chg="del">
          <ac:chgData name="Ian Lai" userId="43d92a68-c294-4340-9421-dc48ab01a9a7" providerId="ADAL" clId="{DBCBA5FD-BFF0-4B02-9462-D8799505343C}" dt="2025-03-12T12:31:25.589" v="89" actId="478"/>
          <ac:picMkLst>
            <pc:docMk/>
            <pc:sldMk cId="4216111651" sldId="280"/>
            <ac:picMk id="11" creationId="{8F6D3B11-C25D-5819-2F3D-E138E7348D21}"/>
          </ac:picMkLst>
        </pc:picChg>
      </pc:sldChg>
      <pc:sldChg chg="addSp delSp modSp add mod">
        <pc:chgData name="Ian Lai" userId="43d92a68-c294-4340-9421-dc48ab01a9a7" providerId="ADAL" clId="{DBCBA5FD-BFF0-4B02-9462-D8799505343C}" dt="2025-03-12T12:48:11.734" v="292"/>
        <pc:sldMkLst>
          <pc:docMk/>
          <pc:sldMk cId="566055437" sldId="281"/>
        </pc:sldMkLst>
        <pc:spChg chg="mod">
          <ac:chgData name="Ian Lai" userId="43d92a68-c294-4340-9421-dc48ab01a9a7" providerId="ADAL" clId="{DBCBA5FD-BFF0-4B02-9462-D8799505343C}" dt="2025-03-12T12:38:56.110" v="196" actId="20577"/>
          <ac:spMkLst>
            <pc:docMk/>
            <pc:sldMk cId="566055437" sldId="281"/>
            <ac:spMk id="2" creationId="{C3216181-C128-E57C-95F6-099A7D39CA80}"/>
          </ac:spMkLst>
        </pc:spChg>
        <pc:spChg chg="mod">
          <ac:chgData name="Ian Lai" userId="43d92a68-c294-4340-9421-dc48ab01a9a7" providerId="ADAL" clId="{DBCBA5FD-BFF0-4B02-9462-D8799505343C}" dt="2025-03-12T12:41:02.309" v="215"/>
          <ac:spMkLst>
            <pc:docMk/>
            <pc:sldMk cId="566055437" sldId="281"/>
            <ac:spMk id="4" creationId="{77567D32-1D31-5CA4-598B-856F0C527D9B}"/>
          </ac:spMkLst>
        </pc:spChg>
        <pc:spChg chg="del">
          <ac:chgData name="Ian Lai" userId="43d92a68-c294-4340-9421-dc48ab01a9a7" providerId="ADAL" clId="{DBCBA5FD-BFF0-4B02-9462-D8799505343C}" dt="2025-03-12T12:36:04.519" v="136" actId="478"/>
          <ac:spMkLst>
            <pc:docMk/>
            <pc:sldMk cId="566055437" sldId="281"/>
            <ac:spMk id="9" creationId="{6A5835EE-9F01-08E3-CD6A-BE84D071E325}"/>
          </ac:spMkLst>
        </pc:spChg>
        <pc:spChg chg="add mod">
          <ac:chgData name="Ian Lai" userId="43d92a68-c294-4340-9421-dc48ab01a9a7" providerId="ADAL" clId="{DBCBA5FD-BFF0-4B02-9462-D8799505343C}" dt="2025-03-12T12:39:34.546" v="199" actId="15"/>
          <ac:spMkLst>
            <pc:docMk/>
            <pc:sldMk cId="566055437" sldId="281"/>
            <ac:spMk id="10" creationId="{4BCDFB59-5BF1-C705-0371-560D56411531}"/>
          </ac:spMkLst>
        </pc:spChg>
        <pc:spChg chg="add">
          <ac:chgData name="Ian Lai" userId="43d92a68-c294-4340-9421-dc48ab01a9a7" providerId="ADAL" clId="{DBCBA5FD-BFF0-4B02-9462-D8799505343C}" dt="2025-03-12T12:48:11.734" v="292"/>
          <ac:spMkLst>
            <pc:docMk/>
            <pc:sldMk cId="566055437" sldId="281"/>
            <ac:spMk id="11" creationId="{B36314A9-3013-2449-7473-B012DDD4E8E6}"/>
          </ac:spMkLst>
        </pc:spChg>
      </pc:sldChg>
      <pc:sldChg chg="del">
        <pc:chgData name="Ian Lai" userId="43d92a68-c294-4340-9421-dc48ab01a9a7" providerId="ADAL" clId="{DBCBA5FD-BFF0-4B02-9462-D8799505343C}" dt="2025-03-12T04:19:12.937" v="3" actId="47"/>
        <pc:sldMkLst>
          <pc:docMk/>
          <pc:sldMk cId="1252324381" sldId="282"/>
        </pc:sldMkLst>
      </pc:sldChg>
      <pc:sldChg chg="addSp delSp modSp add mod">
        <pc:chgData name="Ian Lai" userId="43d92a68-c294-4340-9421-dc48ab01a9a7" providerId="ADAL" clId="{DBCBA5FD-BFF0-4B02-9462-D8799505343C}" dt="2025-03-12T12:42:10.223" v="258" actId="20577"/>
        <pc:sldMkLst>
          <pc:docMk/>
          <pc:sldMk cId="3048017856" sldId="282"/>
        </pc:sldMkLst>
        <pc:spChg chg="mod">
          <ac:chgData name="Ian Lai" userId="43d92a68-c294-4340-9421-dc48ab01a9a7" providerId="ADAL" clId="{DBCBA5FD-BFF0-4B02-9462-D8799505343C}" dt="2025-03-12T12:42:10.223" v="258" actId="20577"/>
          <ac:spMkLst>
            <pc:docMk/>
            <pc:sldMk cId="3048017856" sldId="282"/>
            <ac:spMk id="2" creationId="{C38BDAB3-6090-ABA0-88D8-0BA5CDC63107}"/>
          </ac:spMkLst>
        </pc:spChg>
        <pc:spChg chg="mod">
          <ac:chgData name="Ian Lai" userId="43d92a68-c294-4340-9421-dc48ab01a9a7" providerId="ADAL" clId="{DBCBA5FD-BFF0-4B02-9462-D8799505343C}" dt="2025-03-12T12:41:04.336" v="216"/>
          <ac:spMkLst>
            <pc:docMk/>
            <pc:sldMk cId="3048017856" sldId="282"/>
            <ac:spMk id="4" creationId="{4938761A-E36B-31A5-ADD3-C07BC2F28678}"/>
          </ac:spMkLst>
        </pc:spChg>
        <pc:spChg chg="del">
          <ac:chgData name="Ian Lai" userId="43d92a68-c294-4340-9421-dc48ab01a9a7" providerId="ADAL" clId="{DBCBA5FD-BFF0-4B02-9462-D8799505343C}" dt="2025-03-12T12:39:54.024" v="200" actId="478"/>
          <ac:spMkLst>
            <pc:docMk/>
            <pc:sldMk cId="3048017856" sldId="282"/>
            <ac:spMk id="9" creationId="{E000CF70-2704-B382-5B21-4C1932AEBC15}"/>
          </ac:spMkLst>
        </pc:spChg>
        <pc:picChg chg="add mod">
          <ac:chgData name="Ian Lai" userId="43d92a68-c294-4340-9421-dc48ab01a9a7" providerId="ADAL" clId="{DBCBA5FD-BFF0-4B02-9462-D8799505343C}" dt="2025-03-12T12:40:09.892" v="206" actId="14100"/>
          <ac:picMkLst>
            <pc:docMk/>
            <pc:sldMk cId="3048017856" sldId="282"/>
            <ac:picMk id="3" creationId="{82C07703-7B8F-8674-35B4-55C016C0CCA0}"/>
          </ac:picMkLst>
        </pc:picChg>
      </pc:sldChg>
      <pc:sldChg chg="addSp delSp modSp add mod">
        <pc:chgData name="Ian Lai" userId="43d92a68-c294-4340-9421-dc48ab01a9a7" providerId="ADAL" clId="{DBCBA5FD-BFF0-4B02-9462-D8799505343C}" dt="2025-03-12T12:42:19.607" v="263" actId="20577"/>
        <pc:sldMkLst>
          <pc:docMk/>
          <pc:sldMk cId="1321677023" sldId="283"/>
        </pc:sldMkLst>
        <pc:spChg chg="mod">
          <ac:chgData name="Ian Lai" userId="43d92a68-c294-4340-9421-dc48ab01a9a7" providerId="ADAL" clId="{DBCBA5FD-BFF0-4B02-9462-D8799505343C}" dt="2025-03-12T12:42:19.607" v="263" actId="20577"/>
          <ac:spMkLst>
            <pc:docMk/>
            <pc:sldMk cId="1321677023" sldId="283"/>
            <ac:spMk id="2" creationId="{3EE82716-CA60-9872-C45C-51621155361A}"/>
          </ac:spMkLst>
        </pc:spChg>
        <pc:picChg chg="del">
          <ac:chgData name="Ian Lai" userId="43d92a68-c294-4340-9421-dc48ab01a9a7" providerId="ADAL" clId="{DBCBA5FD-BFF0-4B02-9462-D8799505343C}" dt="2025-03-12T12:41:40.169" v="220" actId="478"/>
          <ac:picMkLst>
            <pc:docMk/>
            <pc:sldMk cId="1321677023" sldId="283"/>
            <ac:picMk id="3" creationId="{87069D06-D5F2-2CE0-BA4D-5074A9908931}"/>
          </ac:picMkLst>
        </pc:picChg>
        <pc:picChg chg="add mod">
          <ac:chgData name="Ian Lai" userId="43d92a68-c294-4340-9421-dc48ab01a9a7" providerId="ADAL" clId="{DBCBA5FD-BFF0-4B02-9462-D8799505343C}" dt="2025-03-12T12:41:53.027" v="226" actId="1076"/>
          <ac:picMkLst>
            <pc:docMk/>
            <pc:sldMk cId="1321677023" sldId="283"/>
            <ac:picMk id="9" creationId="{AF8A074A-6628-841C-C382-1E4E3009A66F}"/>
          </ac:picMkLst>
        </pc:picChg>
      </pc:sldChg>
      <pc:sldChg chg="add del">
        <pc:chgData name="Ian Lai" userId="43d92a68-c294-4340-9421-dc48ab01a9a7" providerId="ADAL" clId="{DBCBA5FD-BFF0-4B02-9462-D8799505343C}" dt="2025-03-12T12:41:25.921" v="217" actId="47"/>
        <pc:sldMkLst>
          <pc:docMk/>
          <pc:sldMk cId="2901873669" sldId="283"/>
        </pc:sldMkLst>
      </pc:sldChg>
      <pc:sldChg chg="add del">
        <pc:chgData name="Ian Lai" userId="43d92a68-c294-4340-9421-dc48ab01a9a7" providerId="ADAL" clId="{DBCBA5FD-BFF0-4B02-9462-D8799505343C}" dt="2025-03-12T12:41:25.921" v="217" actId="47"/>
        <pc:sldMkLst>
          <pc:docMk/>
          <pc:sldMk cId="2725168795" sldId="284"/>
        </pc:sldMkLst>
      </pc:sldChg>
      <pc:sldChg chg="del">
        <pc:chgData name="Ian Lai" userId="43d92a68-c294-4340-9421-dc48ab01a9a7" providerId="ADAL" clId="{DBCBA5FD-BFF0-4B02-9462-D8799505343C}" dt="2025-03-12T04:19:12.937" v="3" actId="47"/>
        <pc:sldMkLst>
          <pc:docMk/>
          <pc:sldMk cId="3153601457" sldId="284"/>
        </pc:sldMkLst>
      </pc:sldChg>
      <pc:sldChg chg="addSp delSp modSp add mod">
        <pc:chgData name="Ian Lai" userId="43d92a68-c294-4340-9421-dc48ab01a9a7" providerId="ADAL" clId="{DBCBA5FD-BFF0-4B02-9462-D8799505343C}" dt="2025-03-12T12:51:51.483" v="393" actId="1076"/>
        <pc:sldMkLst>
          <pc:docMk/>
          <pc:sldMk cId="4259620104" sldId="284"/>
        </pc:sldMkLst>
        <pc:spChg chg="mod">
          <ac:chgData name="Ian Lai" userId="43d92a68-c294-4340-9421-dc48ab01a9a7" providerId="ADAL" clId="{DBCBA5FD-BFF0-4B02-9462-D8799505343C}" dt="2025-03-12T12:48:46.700" v="358" actId="20577"/>
          <ac:spMkLst>
            <pc:docMk/>
            <pc:sldMk cId="4259620104" sldId="284"/>
            <ac:spMk id="2" creationId="{B13B073C-B6A4-B643-5B71-80D1360CABC9}"/>
          </ac:spMkLst>
        </pc:spChg>
        <pc:spChg chg="add">
          <ac:chgData name="Ian Lai" userId="43d92a68-c294-4340-9421-dc48ab01a9a7" providerId="ADAL" clId="{DBCBA5FD-BFF0-4B02-9462-D8799505343C}" dt="2025-03-12T12:46:31.188" v="276"/>
          <ac:spMkLst>
            <pc:docMk/>
            <pc:sldMk cId="4259620104" sldId="284"/>
            <ac:spMk id="11" creationId="{678B278B-AD15-ACF3-A7D2-B5F7B10F07DB}"/>
          </ac:spMkLst>
        </pc:spChg>
        <pc:spChg chg="add mod">
          <ac:chgData name="Ian Lai" userId="43d92a68-c294-4340-9421-dc48ab01a9a7" providerId="ADAL" clId="{DBCBA5FD-BFF0-4B02-9462-D8799505343C}" dt="2025-03-12T12:46:44.259" v="279" actId="1076"/>
          <ac:spMkLst>
            <pc:docMk/>
            <pc:sldMk cId="4259620104" sldId="284"/>
            <ac:spMk id="12" creationId="{E079706C-3F78-9B41-C739-FCAFCA04D5DA}"/>
          </ac:spMkLst>
        </pc:spChg>
        <pc:spChg chg="add">
          <ac:chgData name="Ian Lai" userId="43d92a68-c294-4340-9421-dc48ab01a9a7" providerId="ADAL" clId="{DBCBA5FD-BFF0-4B02-9462-D8799505343C}" dt="2025-03-12T12:46:46.421" v="280"/>
          <ac:spMkLst>
            <pc:docMk/>
            <pc:sldMk cId="4259620104" sldId="284"/>
            <ac:spMk id="13" creationId="{5F1E016B-297A-1BEA-0F11-46B3BB2B3E3D}"/>
          </ac:spMkLst>
        </pc:spChg>
        <pc:spChg chg="add del mod">
          <ac:chgData name="Ian Lai" userId="43d92a68-c294-4340-9421-dc48ab01a9a7" providerId="ADAL" clId="{DBCBA5FD-BFF0-4B02-9462-D8799505343C}" dt="2025-03-12T12:47:17.133" v="284" actId="478"/>
          <ac:spMkLst>
            <pc:docMk/>
            <pc:sldMk cId="4259620104" sldId="284"/>
            <ac:spMk id="14" creationId="{FBA06CFD-B2C0-D0DA-525F-FDA46D6EC909}"/>
          </ac:spMkLst>
        </pc:spChg>
        <pc:spChg chg="add del mod">
          <ac:chgData name="Ian Lai" userId="43d92a68-c294-4340-9421-dc48ab01a9a7" providerId="ADAL" clId="{DBCBA5FD-BFF0-4B02-9462-D8799505343C}" dt="2025-03-12T12:47:52.964" v="287" actId="478"/>
          <ac:spMkLst>
            <pc:docMk/>
            <pc:sldMk cId="4259620104" sldId="284"/>
            <ac:spMk id="15" creationId="{387B7461-2E4B-552C-113C-FE5331B739B1}"/>
          </ac:spMkLst>
        </pc:spChg>
        <pc:spChg chg="add del">
          <ac:chgData name="Ian Lai" userId="43d92a68-c294-4340-9421-dc48ab01a9a7" providerId="ADAL" clId="{DBCBA5FD-BFF0-4B02-9462-D8799505343C}" dt="2025-03-12T12:48:05.628" v="291" actId="22"/>
          <ac:spMkLst>
            <pc:docMk/>
            <pc:sldMk cId="4259620104" sldId="284"/>
            <ac:spMk id="17" creationId="{53E553E1-CA09-9D90-7FEA-C705C873821F}"/>
          </ac:spMkLst>
        </pc:spChg>
        <pc:spChg chg="add mod">
          <ac:chgData name="Ian Lai" userId="43d92a68-c294-4340-9421-dc48ab01a9a7" providerId="ADAL" clId="{DBCBA5FD-BFF0-4B02-9462-D8799505343C}" dt="2025-03-12T12:50:37.128" v="383" actId="255"/>
          <ac:spMkLst>
            <pc:docMk/>
            <pc:sldMk cId="4259620104" sldId="284"/>
            <ac:spMk id="19" creationId="{BA243F18-2551-AE99-18A4-983C114EDBBD}"/>
          </ac:spMkLst>
        </pc:spChg>
        <pc:spChg chg="add">
          <ac:chgData name="Ian Lai" userId="43d92a68-c294-4340-9421-dc48ab01a9a7" providerId="ADAL" clId="{DBCBA5FD-BFF0-4B02-9462-D8799505343C}" dt="2025-03-12T12:48:54.983" v="359"/>
          <ac:spMkLst>
            <pc:docMk/>
            <pc:sldMk cId="4259620104" sldId="284"/>
            <ac:spMk id="20" creationId="{B4497AEA-BD3D-ECC3-B0E4-B14AE5A353A2}"/>
          </ac:spMkLst>
        </pc:spChg>
        <pc:spChg chg="add">
          <ac:chgData name="Ian Lai" userId="43d92a68-c294-4340-9421-dc48ab01a9a7" providerId="ADAL" clId="{DBCBA5FD-BFF0-4B02-9462-D8799505343C}" dt="2025-03-12T12:48:57.359" v="361"/>
          <ac:spMkLst>
            <pc:docMk/>
            <pc:sldMk cId="4259620104" sldId="284"/>
            <ac:spMk id="21" creationId="{DE77625B-5A06-BAE3-7351-811DF08C9E88}"/>
          </ac:spMkLst>
        </pc:spChg>
        <pc:spChg chg="add mod">
          <ac:chgData name="Ian Lai" userId="43d92a68-c294-4340-9421-dc48ab01a9a7" providerId="ADAL" clId="{DBCBA5FD-BFF0-4B02-9462-D8799505343C}" dt="2025-03-12T12:49:06.447" v="364" actId="1076"/>
          <ac:spMkLst>
            <pc:docMk/>
            <pc:sldMk cId="4259620104" sldId="284"/>
            <ac:spMk id="22" creationId="{8115B7EE-5733-1BB8-F08E-5B59A7E6A895}"/>
          </ac:spMkLst>
        </pc:spChg>
        <pc:picChg chg="del">
          <ac:chgData name="Ian Lai" userId="43d92a68-c294-4340-9421-dc48ab01a9a7" providerId="ADAL" clId="{DBCBA5FD-BFF0-4B02-9462-D8799505343C}" dt="2025-03-12T12:44:42.799" v="269" actId="478"/>
          <ac:picMkLst>
            <pc:docMk/>
            <pc:sldMk cId="4259620104" sldId="284"/>
            <ac:picMk id="9" creationId="{9AA7DE74-F8E6-89CB-81B3-7E29FD8157FF}"/>
          </ac:picMkLst>
        </pc:picChg>
        <pc:picChg chg="add del mod">
          <ac:chgData name="Ian Lai" userId="43d92a68-c294-4340-9421-dc48ab01a9a7" providerId="ADAL" clId="{DBCBA5FD-BFF0-4B02-9462-D8799505343C}" dt="2025-03-12T12:45:05.305" v="275" actId="478"/>
          <ac:picMkLst>
            <pc:docMk/>
            <pc:sldMk cId="4259620104" sldId="284"/>
            <ac:picMk id="10" creationId="{E99B42CF-836C-1EE4-1B4F-EF452CFF8616}"/>
          </ac:picMkLst>
        </pc:picChg>
        <pc:picChg chg="add mod">
          <ac:chgData name="Ian Lai" userId="43d92a68-c294-4340-9421-dc48ab01a9a7" providerId="ADAL" clId="{DBCBA5FD-BFF0-4B02-9462-D8799505343C}" dt="2025-03-12T12:51:43.198" v="392" actId="1076"/>
          <ac:picMkLst>
            <pc:docMk/>
            <pc:sldMk cId="4259620104" sldId="284"/>
            <ac:picMk id="23" creationId="{FCCD4269-EC3B-B280-B5CB-B86BC52BFA7F}"/>
          </ac:picMkLst>
        </pc:picChg>
        <pc:picChg chg="add mod">
          <ac:chgData name="Ian Lai" userId="43d92a68-c294-4340-9421-dc48ab01a9a7" providerId="ADAL" clId="{DBCBA5FD-BFF0-4B02-9462-D8799505343C}" dt="2025-03-12T12:51:51.483" v="393" actId="1076"/>
          <ac:picMkLst>
            <pc:docMk/>
            <pc:sldMk cId="4259620104" sldId="284"/>
            <ac:picMk id="24" creationId="{2D359E87-D173-128A-F3C2-31F7E82BC698}"/>
          </ac:picMkLst>
        </pc:picChg>
        <pc:cxnChg chg="add mod">
          <ac:chgData name="Ian Lai" userId="43d92a68-c294-4340-9421-dc48ab01a9a7" providerId="ADAL" clId="{DBCBA5FD-BFF0-4B02-9462-D8799505343C}" dt="2025-03-12T12:51:43.198" v="392" actId="1076"/>
          <ac:cxnSpMkLst>
            <pc:docMk/>
            <pc:sldMk cId="4259620104" sldId="284"/>
            <ac:cxnSpMk id="25" creationId="{F6C051EB-E8D3-F5F7-D72C-4B62DADB7F7E}"/>
          </ac:cxnSpMkLst>
        </pc:cxnChg>
      </pc:sldChg>
      <pc:sldChg chg="addSp delSp modSp add mod">
        <pc:chgData name="Ian Lai" userId="43d92a68-c294-4340-9421-dc48ab01a9a7" providerId="ADAL" clId="{DBCBA5FD-BFF0-4B02-9462-D8799505343C}" dt="2025-03-12T13:00:10.575" v="444" actId="1076"/>
        <pc:sldMkLst>
          <pc:docMk/>
          <pc:sldMk cId="1940197326" sldId="285"/>
        </pc:sldMkLst>
        <pc:spChg chg="mod">
          <ac:chgData name="Ian Lai" userId="43d92a68-c294-4340-9421-dc48ab01a9a7" providerId="ADAL" clId="{DBCBA5FD-BFF0-4B02-9462-D8799505343C}" dt="2025-03-12T12:52:04.845" v="395"/>
          <ac:spMkLst>
            <pc:docMk/>
            <pc:sldMk cId="1940197326" sldId="285"/>
            <ac:spMk id="2" creationId="{B3F900A0-82CF-B7B5-1C2B-3B2449C01F06}"/>
          </ac:spMkLst>
        </pc:spChg>
        <pc:spChg chg="add del">
          <ac:chgData name="Ian Lai" userId="43d92a68-c294-4340-9421-dc48ab01a9a7" providerId="ADAL" clId="{DBCBA5FD-BFF0-4B02-9462-D8799505343C}" dt="2025-03-12T12:47:56.097" v="289" actId="22"/>
          <ac:spMkLst>
            <pc:docMk/>
            <pc:sldMk cId="1940197326" sldId="285"/>
            <ac:spMk id="10" creationId="{8A7F48F2-DC03-220F-15A1-E19757478C54}"/>
          </ac:spMkLst>
        </pc:spChg>
        <pc:spChg chg="add">
          <ac:chgData name="Ian Lai" userId="43d92a68-c294-4340-9421-dc48ab01a9a7" providerId="ADAL" clId="{DBCBA5FD-BFF0-4B02-9462-D8799505343C}" dt="2025-03-12T12:53:54.800" v="396"/>
          <ac:spMkLst>
            <pc:docMk/>
            <pc:sldMk cId="1940197326" sldId="285"/>
            <ac:spMk id="11" creationId="{BE69AE69-DFD4-7553-4DE6-8EC4B38A812B}"/>
          </ac:spMkLst>
        </pc:spChg>
        <pc:spChg chg="add">
          <ac:chgData name="Ian Lai" userId="43d92a68-c294-4340-9421-dc48ab01a9a7" providerId="ADAL" clId="{DBCBA5FD-BFF0-4B02-9462-D8799505343C}" dt="2025-03-12T12:53:57.080" v="397"/>
          <ac:spMkLst>
            <pc:docMk/>
            <pc:sldMk cId="1940197326" sldId="285"/>
            <ac:spMk id="12" creationId="{1183D92D-7083-1565-AFD0-EFCDBFF4B8D0}"/>
          </ac:spMkLst>
        </pc:spChg>
        <pc:spChg chg="add del mod">
          <ac:chgData name="Ian Lai" userId="43d92a68-c294-4340-9421-dc48ab01a9a7" providerId="ADAL" clId="{DBCBA5FD-BFF0-4B02-9462-D8799505343C}" dt="2025-03-12T12:54:29.150" v="404"/>
          <ac:spMkLst>
            <pc:docMk/>
            <pc:sldMk cId="1940197326" sldId="285"/>
            <ac:spMk id="13" creationId="{4AE2B929-3EC7-A69D-F903-132D81D530C5}"/>
          </ac:spMkLst>
        </pc:spChg>
        <pc:spChg chg="add">
          <ac:chgData name="Ian Lai" userId="43d92a68-c294-4340-9421-dc48ab01a9a7" providerId="ADAL" clId="{DBCBA5FD-BFF0-4B02-9462-D8799505343C}" dt="2025-03-12T12:54:02.791" v="399"/>
          <ac:spMkLst>
            <pc:docMk/>
            <pc:sldMk cId="1940197326" sldId="285"/>
            <ac:spMk id="14" creationId="{B34576B6-8E73-59E3-5E48-0EFF2C2459C5}"/>
          </ac:spMkLst>
        </pc:spChg>
        <pc:spChg chg="add del mod">
          <ac:chgData name="Ian Lai" userId="43d92a68-c294-4340-9421-dc48ab01a9a7" providerId="ADAL" clId="{DBCBA5FD-BFF0-4B02-9462-D8799505343C}" dt="2025-03-12T12:54:41.974" v="407" actId="478"/>
          <ac:spMkLst>
            <pc:docMk/>
            <pc:sldMk cId="1940197326" sldId="285"/>
            <ac:spMk id="15" creationId="{D597DAE6-DF58-6994-E8B3-FCF54E752C8D}"/>
          </ac:spMkLst>
        </pc:spChg>
        <pc:spChg chg="add mod">
          <ac:chgData name="Ian Lai" userId="43d92a68-c294-4340-9421-dc48ab01a9a7" providerId="ADAL" clId="{DBCBA5FD-BFF0-4B02-9462-D8799505343C}" dt="2025-03-12T12:58:15.883" v="429" actId="255"/>
          <ac:spMkLst>
            <pc:docMk/>
            <pc:sldMk cId="1940197326" sldId="285"/>
            <ac:spMk id="17" creationId="{CEDC8178-314B-3DC7-3C07-379D70546C3F}"/>
          </ac:spMkLst>
        </pc:spChg>
        <pc:picChg chg="del">
          <ac:chgData name="Ian Lai" userId="43d92a68-c294-4340-9421-dc48ab01a9a7" providerId="ADAL" clId="{DBCBA5FD-BFF0-4B02-9462-D8799505343C}" dt="2025-03-12T12:52:00.721" v="394" actId="478"/>
          <ac:picMkLst>
            <pc:docMk/>
            <pc:sldMk cId="1940197326" sldId="285"/>
            <ac:picMk id="9" creationId="{07D047E1-1EA0-4F21-EF54-1FBD1B2FA243}"/>
          </ac:picMkLst>
        </pc:picChg>
        <pc:picChg chg="add mod">
          <ac:chgData name="Ian Lai" userId="43d92a68-c294-4340-9421-dc48ab01a9a7" providerId="ADAL" clId="{DBCBA5FD-BFF0-4B02-9462-D8799505343C}" dt="2025-03-12T13:00:00.403" v="441" actId="14100"/>
          <ac:picMkLst>
            <pc:docMk/>
            <pc:sldMk cId="1940197326" sldId="285"/>
            <ac:picMk id="19" creationId="{8E9FF14F-B202-5BA5-DD79-5741AF8C1E82}"/>
          </ac:picMkLst>
        </pc:picChg>
        <pc:picChg chg="add mod">
          <ac:chgData name="Ian Lai" userId="43d92a68-c294-4340-9421-dc48ab01a9a7" providerId="ADAL" clId="{DBCBA5FD-BFF0-4B02-9462-D8799505343C}" dt="2025-03-12T13:00:10.575" v="444" actId="1076"/>
          <ac:picMkLst>
            <pc:docMk/>
            <pc:sldMk cId="1940197326" sldId="285"/>
            <ac:picMk id="21" creationId="{59A12FD4-0886-7441-B98F-682A55AF05A7}"/>
          </ac:picMkLst>
        </pc:picChg>
        <pc:picChg chg="add del mod">
          <ac:chgData name="Ian Lai" userId="43d92a68-c294-4340-9421-dc48ab01a9a7" providerId="ADAL" clId="{DBCBA5FD-BFF0-4B02-9462-D8799505343C}" dt="2025-03-12T12:59:53.091" v="439" actId="478"/>
          <ac:picMkLst>
            <pc:docMk/>
            <pc:sldMk cId="1940197326" sldId="285"/>
            <ac:picMk id="23" creationId="{0DCB02CE-C05A-0318-5819-B6EF985126A9}"/>
          </ac:picMkLst>
        </pc:picChg>
      </pc:sldChg>
      <pc:sldChg chg="add del">
        <pc:chgData name="Ian Lai" userId="43d92a68-c294-4340-9421-dc48ab01a9a7" providerId="ADAL" clId="{DBCBA5FD-BFF0-4B02-9462-D8799505343C}" dt="2025-03-12T12:41:25.921" v="217" actId="47"/>
        <pc:sldMkLst>
          <pc:docMk/>
          <pc:sldMk cId="2218455861" sldId="285"/>
        </pc:sldMkLst>
      </pc:sldChg>
      <pc:sldChg chg="del">
        <pc:chgData name="Ian Lai" userId="43d92a68-c294-4340-9421-dc48ab01a9a7" providerId="ADAL" clId="{DBCBA5FD-BFF0-4B02-9462-D8799505343C}" dt="2025-03-12T04:19:12.937" v="3" actId="47"/>
        <pc:sldMkLst>
          <pc:docMk/>
          <pc:sldMk cId="4257266555" sldId="285"/>
        </pc:sldMkLst>
      </pc:sldChg>
      <pc:sldChg chg="del">
        <pc:chgData name="Ian Lai" userId="43d92a68-c294-4340-9421-dc48ab01a9a7" providerId="ADAL" clId="{DBCBA5FD-BFF0-4B02-9462-D8799505343C}" dt="2025-03-12T04:19:12.937" v="3" actId="47"/>
        <pc:sldMkLst>
          <pc:docMk/>
          <pc:sldMk cId="712057213" sldId="286"/>
        </pc:sldMkLst>
      </pc:sldChg>
      <pc:sldChg chg="add del">
        <pc:chgData name="Ian Lai" userId="43d92a68-c294-4340-9421-dc48ab01a9a7" providerId="ADAL" clId="{DBCBA5FD-BFF0-4B02-9462-D8799505343C}" dt="2025-03-12T12:41:25.921" v="217" actId="47"/>
        <pc:sldMkLst>
          <pc:docMk/>
          <pc:sldMk cId="3979932981" sldId="286"/>
        </pc:sldMkLst>
      </pc:sldChg>
      <pc:sldChg chg="addSp delSp modSp add mod">
        <pc:chgData name="Ian Lai" userId="43d92a68-c294-4340-9421-dc48ab01a9a7" providerId="ADAL" clId="{DBCBA5FD-BFF0-4B02-9462-D8799505343C}" dt="2025-03-12T13:02:01.195" v="469" actId="1076"/>
        <pc:sldMkLst>
          <pc:docMk/>
          <pc:sldMk cId="4093016865" sldId="286"/>
        </pc:sldMkLst>
        <pc:spChg chg="mod">
          <ac:chgData name="Ian Lai" userId="43d92a68-c294-4340-9421-dc48ab01a9a7" providerId="ADAL" clId="{DBCBA5FD-BFF0-4B02-9462-D8799505343C}" dt="2025-03-12T13:00:39.284" v="452"/>
          <ac:spMkLst>
            <pc:docMk/>
            <pc:sldMk cId="4093016865" sldId="286"/>
            <ac:spMk id="2" creationId="{69579002-60EF-5A90-84DC-31E9AEE9E458}"/>
          </ac:spMkLst>
        </pc:spChg>
        <pc:spChg chg="add del">
          <ac:chgData name="Ian Lai" userId="43d92a68-c294-4340-9421-dc48ab01a9a7" providerId="ADAL" clId="{DBCBA5FD-BFF0-4B02-9462-D8799505343C}" dt="2025-03-12T13:00:53.949" v="455" actId="478"/>
          <ac:spMkLst>
            <pc:docMk/>
            <pc:sldMk cId="4093016865" sldId="286"/>
            <ac:spMk id="11" creationId="{3C880A31-484F-36A0-5CA4-3866D7E4505A}"/>
          </ac:spMkLst>
        </pc:spChg>
        <pc:spChg chg="add mod">
          <ac:chgData name="Ian Lai" userId="43d92a68-c294-4340-9421-dc48ab01a9a7" providerId="ADAL" clId="{DBCBA5FD-BFF0-4B02-9462-D8799505343C}" dt="2025-03-12T13:01:29.399" v="465" actId="20577"/>
          <ac:spMkLst>
            <pc:docMk/>
            <pc:sldMk cId="4093016865" sldId="286"/>
            <ac:spMk id="13" creationId="{444D0CA0-E66F-1622-BCF7-A4035C9E468B}"/>
          </ac:spMkLst>
        </pc:spChg>
        <pc:picChg chg="del">
          <ac:chgData name="Ian Lai" userId="43d92a68-c294-4340-9421-dc48ab01a9a7" providerId="ADAL" clId="{DBCBA5FD-BFF0-4B02-9462-D8799505343C}" dt="2025-03-12T12:59:36.741" v="438" actId="478"/>
          <ac:picMkLst>
            <pc:docMk/>
            <pc:sldMk cId="4093016865" sldId="286"/>
            <ac:picMk id="9" creationId="{874130D9-E430-17A8-7823-E986D0EEC869}"/>
          </ac:picMkLst>
        </pc:picChg>
        <pc:picChg chg="add mod">
          <ac:chgData name="Ian Lai" userId="43d92a68-c294-4340-9421-dc48ab01a9a7" providerId="ADAL" clId="{DBCBA5FD-BFF0-4B02-9462-D8799505343C}" dt="2025-03-12T13:00:35.789" v="451" actId="1076"/>
          <ac:picMkLst>
            <pc:docMk/>
            <pc:sldMk cId="4093016865" sldId="286"/>
            <ac:picMk id="10" creationId="{4CE14D5B-7E0C-3659-5546-01B5F94ED46C}"/>
          </ac:picMkLst>
        </pc:picChg>
        <pc:picChg chg="add mod">
          <ac:chgData name="Ian Lai" userId="43d92a68-c294-4340-9421-dc48ab01a9a7" providerId="ADAL" clId="{DBCBA5FD-BFF0-4B02-9462-D8799505343C}" dt="2025-03-12T13:02:01.195" v="469" actId="1076"/>
          <ac:picMkLst>
            <pc:docMk/>
            <pc:sldMk cId="4093016865" sldId="286"/>
            <ac:picMk id="15" creationId="{76774AF5-7D9C-F6DF-757C-D9ED495ECDA1}"/>
          </ac:picMkLst>
        </pc:picChg>
      </pc:sldChg>
      <pc:sldChg chg="addSp delSp modSp add mod">
        <pc:chgData name="Ian Lai" userId="43d92a68-c294-4340-9421-dc48ab01a9a7" providerId="ADAL" clId="{DBCBA5FD-BFF0-4B02-9462-D8799505343C}" dt="2025-03-12T13:09:49.615" v="604" actId="1076"/>
        <pc:sldMkLst>
          <pc:docMk/>
          <pc:sldMk cId="1065278399" sldId="287"/>
        </pc:sldMkLst>
        <pc:spChg chg="mod">
          <ac:chgData name="Ian Lai" userId="43d92a68-c294-4340-9421-dc48ab01a9a7" providerId="ADAL" clId="{DBCBA5FD-BFF0-4B02-9462-D8799505343C}" dt="2025-03-12T13:07:06.611" v="541" actId="14100"/>
          <ac:spMkLst>
            <pc:docMk/>
            <pc:sldMk cId="1065278399" sldId="287"/>
            <ac:spMk id="2" creationId="{830A9ADB-2033-EF52-71BC-46D21ED13208}"/>
          </ac:spMkLst>
        </pc:spChg>
        <pc:spChg chg="add del mod">
          <ac:chgData name="Ian Lai" userId="43d92a68-c294-4340-9421-dc48ab01a9a7" providerId="ADAL" clId="{DBCBA5FD-BFF0-4B02-9462-D8799505343C}" dt="2025-03-12T13:05:36.704" v="501" actId="478"/>
          <ac:spMkLst>
            <pc:docMk/>
            <pc:sldMk cId="1065278399" sldId="287"/>
            <ac:spMk id="14" creationId="{481D28D1-A9DE-B064-E19F-288DCA603ED4}"/>
          </ac:spMkLst>
        </pc:spChg>
        <pc:spChg chg="add mod">
          <ac:chgData name="Ian Lai" userId="43d92a68-c294-4340-9421-dc48ab01a9a7" providerId="ADAL" clId="{DBCBA5FD-BFF0-4B02-9462-D8799505343C}" dt="2025-03-12T13:06:33.456" v="520" actId="12"/>
          <ac:spMkLst>
            <pc:docMk/>
            <pc:sldMk cId="1065278399" sldId="287"/>
            <ac:spMk id="16" creationId="{E45D2AD4-6DA4-101D-EA89-4C08CCE9E0A9}"/>
          </ac:spMkLst>
        </pc:spChg>
        <pc:spChg chg="add del mod">
          <ac:chgData name="Ian Lai" userId="43d92a68-c294-4340-9421-dc48ab01a9a7" providerId="ADAL" clId="{DBCBA5FD-BFF0-4B02-9462-D8799505343C}" dt="2025-03-12T13:08:45.334" v="553" actId="478"/>
          <ac:spMkLst>
            <pc:docMk/>
            <pc:sldMk cId="1065278399" sldId="287"/>
            <ac:spMk id="18" creationId="{882F42E3-340E-DAE6-2FC3-52ABF7CDC81A}"/>
          </ac:spMkLst>
        </pc:spChg>
        <pc:spChg chg="add">
          <ac:chgData name="Ian Lai" userId="43d92a68-c294-4340-9421-dc48ab01a9a7" providerId="ADAL" clId="{DBCBA5FD-BFF0-4B02-9462-D8799505343C}" dt="2025-03-12T13:08:39.500" v="552"/>
          <ac:spMkLst>
            <pc:docMk/>
            <pc:sldMk cId="1065278399" sldId="287"/>
            <ac:spMk id="19" creationId="{AB6AF2FE-B7E5-C9DD-5893-782D815089B1}"/>
          </ac:spMkLst>
        </pc:spChg>
        <pc:spChg chg="add del">
          <ac:chgData name="Ian Lai" userId="43d92a68-c294-4340-9421-dc48ab01a9a7" providerId="ADAL" clId="{DBCBA5FD-BFF0-4B02-9462-D8799505343C}" dt="2025-03-12T13:08:58.924" v="557" actId="478"/>
          <ac:spMkLst>
            <pc:docMk/>
            <pc:sldMk cId="1065278399" sldId="287"/>
            <ac:spMk id="20" creationId="{214C189A-ACF1-DC9B-F726-75F0C784AD44}"/>
          </ac:spMkLst>
        </pc:spChg>
        <pc:spChg chg="add mod">
          <ac:chgData name="Ian Lai" userId="43d92a68-c294-4340-9421-dc48ab01a9a7" providerId="ADAL" clId="{DBCBA5FD-BFF0-4B02-9462-D8799505343C}" dt="2025-03-12T13:09:49.615" v="604" actId="1076"/>
          <ac:spMkLst>
            <pc:docMk/>
            <pc:sldMk cId="1065278399" sldId="287"/>
            <ac:spMk id="21" creationId="{EE76A0AB-B5B4-8E18-B084-38FE164BCC89}"/>
          </ac:spMkLst>
        </pc:spChg>
        <pc:picChg chg="add mod">
          <ac:chgData name="Ian Lai" userId="43d92a68-c294-4340-9421-dc48ab01a9a7" providerId="ADAL" clId="{DBCBA5FD-BFF0-4B02-9462-D8799505343C}" dt="2025-03-12T13:07:53.555" v="548" actId="1076"/>
          <ac:picMkLst>
            <pc:docMk/>
            <pc:sldMk cId="1065278399" sldId="287"/>
            <ac:picMk id="3" creationId="{A7BDAF56-5DE7-CFAB-4118-271E9D2DB04C}"/>
          </ac:picMkLst>
        </pc:picChg>
        <pc:picChg chg="del">
          <ac:chgData name="Ian Lai" userId="43d92a68-c294-4340-9421-dc48ab01a9a7" providerId="ADAL" clId="{DBCBA5FD-BFF0-4B02-9462-D8799505343C}" dt="2025-03-12T13:02:43.565" v="470" actId="478"/>
          <ac:picMkLst>
            <pc:docMk/>
            <pc:sldMk cId="1065278399" sldId="287"/>
            <ac:picMk id="9" creationId="{09437707-8094-220C-5C47-6B1D878EA70D}"/>
          </ac:picMkLst>
        </pc:picChg>
        <pc:picChg chg="add mod">
          <ac:chgData name="Ian Lai" userId="43d92a68-c294-4340-9421-dc48ab01a9a7" providerId="ADAL" clId="{DBCBA5FD-BFF0-4B02-9462-D8799505343C}" dt="2025-03-12T13:07:53.555" v="548" actId="1076"/>
          <ac:picMkLst>
            <pc:docMk/>
            <pc:sldMk cId="1065278399" sldId="287"/>
            <ac:picMk id="10" creationId="{A550549B-3B8B-F6ED-ED70-4E6E8993D8C9}"/>
          </ac:picMkLst>
        </pc:picChg>
        <pc:picChg chg="add mod">
          <ac:chgData name="Ian Lai" userId="43d92a68-c294-4340-9421-dc48ab01a9a7" providerId="ADAL" clId="{DBCBA5FD-BFF0-4B02-9462-D8799505343C}" dt="2025-03-12T13:07:53.555" v="548" actId="1076"/>
          <ac:picMkLst>
            <pc:docMk/>
            <pc:sldMk cId="1065278399" sldId="287"/>
            <ac:picMk id="11" creationId="{8BA49E37-6B85-5F27-D9AB-B1C5F70BBF35}"/>
          </ac:picMkLst>
        </pc:picChg>
        <pc:picChg chg="add mod">
          <ac:chgData name="Ian Lai" userId="43d92a68-c294-4340-9421-dc48ab01a9a7" providerId="ADAL" clId="{DBCBA5FD-BFF0-4B02-9462-D8799505343C}" dt="2025-03-12T13:07:53.555" v="548" actId="1076"/>
          <ac:picMkLst>
            <pc:docMk/>
            <pc:sldMk cId="1065278399" sldId="287"/>
            <ac:picMk id="12" creationId="{389B5E20-AA39-6169-8DBF-9D96F19ACF03}"/>
          </ac:picMkLst>
        </pc:picChg>
      </pc:sldChg>
      <pc:sldChg chg="del">
        <pc:chgData name="Ian Lai" userId="43d92a68-c294-4340-9421-dc48ab01a9a7" providerId="ADAL" clId="{DBCBA5FD-BFF0-4B02-9462-D8799505343C}" dt="2025-03-12T04:19:12.937" v="3" actId="47"/>
        <pc:sldMkLst>
          <pc:docMk/>
          <pc:sldMk cId="2842794996" sldId="287"/>
        </pc:sldMkLst>
      </pc:sldChg>
      <pc:sldChg chg="addSp delSp modSp add mod">
        <pc:chgData name="Ian Lai" userId="43d92a68-c294-4340-9421-dc48ab01a9a7" providerId="ADAL" clId="{DBCBA5FD-BFF0-4B02-9462-D8799505343C}" dt="2025-03-12T13:14:55.461" v="662" actId="20577"/>
        <pc:sldMkLst>
          <pc:docMk/>
          <pc:sldMk cId="2619845980" sldId="288"/>
        </pc:sldMkLst>
        <pc:spChg chg="mod">
          <ac:chgData name="Ian Lai" userId="43d92a68-c294-4340-9421-dc48ab01a9a7" providerId="ADAL" clId="{DBCBA5FD-BFF0-4B02-9462-D8799505343C}" dt="2025-03-12T13:14:55.461" v="662" actId="20577"/>
          <ac:spMkLst>
            <pc:docMk/>
            <pc:sldMk cId="2619845980" sldId="288"/>
            <ac:spMk id="2" creationId="{625EFE03-F630-ABDD-B6B6-4B56E2A7DE80}"/>
          </ac:spMkLst>
        </pc:spChg>
        <pc:spChg chg="add mod">
          <ac:chgData name="Ian Lai" userId="43d92a68-c294-4340-9421-dc48ab01a9a7" providerId="ADAL" clId="{DBCBA5FD-BFF0-4B02-9462-D8799505343C}" dt="2025-03-12T13:13:04.909" v="619" actId="14100"/>
          <ac:spMkLst>
            <pc:docMk/>
            <pc:sldMk cId="2619845980" sldId="288"/>
            <ac:spMk id="10" creationId="{1E037B4F-38B7-61CD-F85C-E7E3A6CDCE88}"/>
          </ac:spMkLst>
        </pc:spChg>
        <pc:spChg chg="add mod">
          <ac:chgData name="Ian Lai" userId="43d92a68-c294-4340-9421-dc48ab01a9a7" providerId="ADAL" clId="{DBCBA5FD-BFF0-4B02-9462-D8799505343C}" dt="2025-03-12T13:14:08.418" v="629" actId="208"/>
          <ac:spMkLst>
            <pc:docMk/>
            <pc:sldMk cId="2619845980" sldId="288"/>
            <ac:spMk id="18" creationId="{A4D85FE6-5CD5-9B12-C5E7-E7F9D3D2E305}"/>
          </ac:spMkLst>
        </pc:spChg>
        <pc:picChg chg="del">
          <ac:chgData name="Ian Lai" userId="43d92a68-c294-4340-9421-dc48ab01a9a7" providerId="ADAL" clId="{DBCBA5FD-BFF0-4B02-9462-D8799505343C}" dt="2025-03-12T13:10:42.598" v="605" actId="478"/>
          <ac:picMkLst>
            <pc:docMk/>
            <pc:sldMk cId="2619845980" sldId="288"/>
            <ac:picMk id="9" creationId="{C59EDD30-FB34-2E74-D4FA-3EDA92FDE1C1}"/>
          </ac:picMkLst>
        </pc:picChg>
        <pc:picChg chg="add del">
          <ac:chgData name="Ian Lai" userId="43d92a68-c294-4340-9421-dc48ab01a9a7" providerId="ADAL" clId="{DBCBA5FD-BFF0-4B02-9462-D8799505343C}" dt="2025-03-12T13:12:23.599" v="614" actId="478"/>
          <ac:picMkLst>
            <pc:docMk/>
            <pc:sldMk cId="2619845980" sldId="288"/>
            <ac:picMk id="12" creationId="{DAD7E856-B2A5-A829-51C8-DAE9B94E7FD5}"/>
          </ac:picMkLst>
        </pc:picChg>
        <pc:picChg chg="add del mod">
          <ac:chgData name="Ian Lai" userId="43d92a68-c294-4340-9421-dc48ab01a9a7" providerId="ADAL" clId="{DBCBA5FD-BFF0-4B02-9462-D8799505343C}" dt="2025-03-12T13:13:35.934" v="623" actId="478"/>
          <ac:picMkLst>
            <pc:docMk/>
            <pc:sldMk cId="2619845980" sldId="288"/>
            <ac:picMk id="14" creationId="{0938CFA0-92DE-41E4-E9BC-379D3579D7E7}"/>
          </ac:picMkLst>
        </pc:picChg>
        <pc:picChg chg="add mod">
          <ac:chgData name="Ian Lai" userId="43d92a68-c294-4340-9421-dc48ab01a9a7" providerId="ADAL" clId="{DBCBA5FD-BFF0-4B02-9462-D8799505343C}" dt="2025-03-12T13:13:15.704" v="622" actId="1076"/>
          <ac:picMkLst>
            <pc:docMk/>
            <pc:sldMk cId="2619845980" sldId="288"/>
            <ac:picMk id="15" creationId="{C8E79876-2567-19FC-B5EB-D47D7B3F6BBB}"/>
          </ac:picMkLst>
        </pc:picChg>
        <pc:picChg chg="add mod">
          <ac:chgData name="Ian Lai" userId="43d92a68-c294-4340-9421-dc48ab01a9a7" providerId="ADAL" clId="{DBCBA5FD-BFF0-4B02-9462-D8799505343C}" dt="2025-03-12T13:13:53.632" v="626" actId="1076"/>
          <ac:picMkLst>
            <pc:docMk/>
            <pc:sldMk cId="2619845980" sldId="288"/>
            <ac:picMk id="17" creationId="{6BA08627-E4E6-D24C-6F02-2B39203D2C38}"/>
          </ac:picMkLst>
        </pc:picChg>
      </pc:sldChg>
      <pc:sldChg chg="del">
        <pc:chgData name="Ian Lai" userId="43d92a68-c294-4340-9421-dc48ab01a9a7" providerId="ADAL" clId="{DBCBA5FD-BFF0-4B02-9462-D8799505343C}" dt="2025-03-12T04:19:12.937" v="3" actId="47"/>
        <pc:sldMkLst>
          <pc:docMk/>
          <pc:sldMk cId="3121552159" sldId="288"/>
        </pc:sldMkLst>
      </pc:sldChg>
      <pc:sldChg chg="addSp delSp modSp add mod">
        <pc:chgData name="Ian Lai" userId="43d92a68-c294-4340-9421-dc48ab01a9a7" providerId="ADAL" clId="{DBCBA5FD-BFF0-4B02-9462-D8799505343C}" dt="2025-03-12T13:24:45.301" v="729" actId="20577"/>
        <pc:sldMkLst>
          <pc:docMk/>
          <pc:sldMk cId="2667593999" sldId="289"/>
        </pc:sldMkLst>
        <pc:spChg chg="mod">
          <ac:chgData name="Ian Lai" userId="43d92a68-c294-4340-9421-dc48ab01a9a7" providerId="ADAL" clId="{DBCBA5FD-BFF0-4B02-9462-D8799505343C}" dt="2025-03-12T13:24:45.301" v="729" actId="20577"/>
          <ac:spMkLst>
            <pc:docMk/>
            <pc:sldMk cId="2667593999" sldId="289"/>
            <ac:spMk id="2" creationId="{AB999B46-78A6-51AE-7E10-4841896DF283}"/>
          </ac:spMkLst>
        </pc:spChg>
        <pc:spChg chg="add mod">
          <ac:chgData name="Ian Lai" userId="43d92a68-c294-4340-9421-dc48ab01a9a7" providerId="ADAL" clId="{DBCBA5FD-BFF0-4B02-9462-D8799505343C}" dt="2025-03-12T13:19:59.951" v="672" actId="14100"/>
          <ac:spMkLst>
            <pc:docMk/>
            <pc:sldMk cId="2667593999" sldId="289"/>
            <ac:spMk id="10" creationId="{63D1554B-2054-B364-A53B-EA8AF0F4B9FA}"/>
          </ac:spMkLst>
        </pc:spChg>
        <pc:picChg chg="del">
          <ac:chgData name="Ian Lai" userId="43d92a68-c294-4340-9421-dc48ab01a9a7" providerId="ADAL" clId="{DBCBA5FD-BFF0-4B02-9462-D8799505343C}" dt="2025-03-12T13:15:09.713" v="663" actId="478"/>
          <ac:picMkLst>
            <pc:docMk/>
            <pc:sldMk cId="2667593999" sldId="289"/>
            <ac:picMk id="9" creationId="{608FD4B6-496D-2BC3-4EBA-DE3F6B960630}"/>
          </ac:picMkLst>
        </pc:picChg>
        <pc:picChg chg="add del mod">
          <ac:chgData name="Ian Lai" userId="43d92a68-c294-4340-9421-dc48ab01a9a7" providerId="ADAL" clId="{DBCBA5FD-BFF0-4B02-9462-D8799505343C}" dt="2025-03-12T13:20:17.596" v="673" actId="478"/>
          <ac:picMkLst>
            <pc:docMk/>
            <pc:sldMk cId="2667593999" sldId="289"/>
            <ac:picMk id="12" creationId="{B6889032-73D4-3A21-46F0-55FB19644306}"/>
          </ac:picMkLst>
        </pc:picChg>
        <pc:picChg chg="add mod">
          <ac:chgData name="Ian Lai" userId="43d92a68-c294-4340-9421-dc48ab01a9a7" providerId="ADAL" clId="{DBCBA5FD-BFF0-4B02-9462-D8799505343C}" dt="2025-03-12T13:21:11.746" v="688" actId="1076"/>
          <ac:picMkLst>
            <pc:docMk/>
            <pc:sldMk cId="2667593999" sldId="289"/>
            <ac:picMk id="14" creationId="{B1E60913-33DC-F012-8862-47193FD879AB}"/>
          </ac:picMkLst>
        </pc:picChg>
        <pc:picChg chg="add del mod">
          <ac:chgData name="Ian Lai" userId="43d92a68-c294-4340-9421-dc48ab01a9a7" providerId="ADAL" clId="{DBCBA5FD-BFF0-4B02-9462-D8799505343C}" dt="2025-03-12T13:21:27.676" v="689" actId="478"/>
          <ac:picMkLst>
            <pc:docMk/>
            <pc:sldMk cId="2667593999" sldId="289"/>
            <ac:picMk id="15" creationId="{C3A3E090-D3AA-2FED-57C3-23A40AAC86AD}"/>
          </ac:picMkLst>
        </pc:picChg>
      </pc:sldChg>
      <pc:sldChg chg="del">
        <pc:chgData name="Ian Lai" userId="43d92a68-c294-4340-9421-dc48ab01a9a7" providerId="ADAL" clId="{DBCBA5FD-BFF0-4B02-9462-D8799505343C}" dt="2025-03-12T04:19:12.937" v="3" actId="47"/>
        <pc:sldMkLst>
          <pc:docMk/>
          <pc:sldMk cId="4128192076" sldId="289"/>
        </pc:sldMkLst>
      </pc:sldChg>
      <pc:sldChg chg="addSp delSp modSp add mod">
        <pc:chgData name="Ian Lai" userId="43d92a68-c294-4340-9421-dc48ab01a9a7" providerId="ADAL" clId="{DBCBA5FD-BFF0-4B02-9462-D8799505343C}" dt="2025-03-12T13:25:13.914" v="753" actId="1076"/>
        <pc:sldMkLst>
          <pc:docMk/>
          <pc:sldMk cId="7004750" sldId="290"/>
        </pc:sldMkLst>
        <pc:spChg chg="mod">
          <ac:chgData name="Ian Lai" userId="43d92a68-c294-4340-9421-dc48ab01a9a7" providerId="ADAL" clId="{DBCBA5FD-BFF0-4B02-9462-D8799505343C}" dt="2025-03-12T13:24:49.370" v="746" actId="20577"/>
          <ac:spMkLst>
            <pc:docMk/>
            <pc:sldMk cId="7004750" sldId="290"/>
            <ac:spMk id="2" creationId="{235C09B7-9024-0927-AF43-FB56D4B99207}"/>
          </ac:spMkLst>
        </pc:spChg>
        <pc:spChg chg="add del">
          <ac:chgData name="Ian Lai" userId="43d92a68-c294-4340-9421-dc48ab01a9a7" providerId="ADAL" clId="{DBCBA5FD-BFF0-4B02-9462-D8799505343C}" dt="2025-03-12T13:22:12.349" v="692" actId="22"/>
          <ac:spMkLst>
            <pc:docMk/>
            <pc:sldMk cId="7004750" sldId="290"/>
            <ac:spMk id="10" creationId="{22D4FE41-BED8-B28A-0209-FBA717DF2E74}"/>
          </ac:spMkLst>
        </pc:spChg>
        <pc:spChg chg="add mod">
          <ac:chgData name="Ian Lai" userId="43d92a68-c294-4340-9421-dc48ab01a9a7" providerId="ADAL" clId="{DBCBA5FD-BFF0-4B02-9462-D8799505343C}" dt="2025-03-12T13:25:05.994" v="752" actId="14100"/>
          <ac:spMkLst>
            <pc:docMk/>
            <pc:sldMk cId="7004750" sldId="290"/>
            <ac:spMk id="15" creationId="{8D672A4A-9A12-1DEF-F797-B597EE1C9B61}"/>
          </ac:spMkLst>
        </pc:spChg>
        <pc:picChg chg="del">
          <ac:chgData name="Ian Lai" userId="43d92a68-c294-4340-9421-dc48ab01a9a7" providerId="ADAL" clId="{DBCBA5FD-BFF0-4B02-9462-D8799505343C}" dt="2025-03-12T13:22:09.785" v="690" actId="478"/>
          <ac:picMkLst>
            <pc:docMk/>
            <pc:sldMk cId="7004750" sldId="290"/>
            <ac:picMk id="9" creationId="{5FD84388-158A-FF54-4C12-7A5541E58163}"/>
          </ac:picMkLst>
        </pc:picChg>
        <pc:picChg chg="add mod">
          <ac:chgData name="Ian Lai" userId="43d92a68-c294-4340-9421-dc48ab01a9a7" providerId="ADAL" clId="{DBCBA5FD-BFF0-4B02-9462-D8799505343C}" dt="2025-03-12T13:25:13.914" v="753" actId="1076"/>
          <ac:picMkLst>
            <pc:docMk/>
            <pc:sldMk cId="7004750" sldId="290"/>
            <ac:picMk id="12" creationId="{A482E79D-9D64-1A2D-4A7F-FF07F5BCFAA7}"/>
          </ac:picMkLst>
        </pc:picChg>
        <pc:picChg chg="add mod">
          <ac:chgData name="Ian Lai" userId="43d92a68-c294-4340-9421-dc48ab01a9a7" providerId="ADAL" clId="{DBCBA5FD-BFF0-4B02-9462-D8799505343C}" dt="2025-03-12T13:25:04.015" v="751" actId="1076"/>
          <ac:picMkLst>
            <pc:docMk/>
            <pc:sldMk cId="7004750" sldId="290"/>
            <ac:picMk id="13" creationId="{1DA35D9B-6ED8-E426-93B8-C54A63477876}"/>
          </ac:picMkLst>
        </pc:picChg>
      </pc:sldChg>
      <pc:sldChg chg="addSp delSp modSp add mod">
        <pc:chgData name="Ian Lai" userId="43d92a68-c294-4340-9421-dc48ab01a9a7" providerId="ADAL" clId="{DBCBA5FD-BFF0-4B02-9462-D8799505343C}" dt="2025-03-12T13:30:01.129" v="839" actId="207"/>
        <pc:sldMkLst>
          <pc:docMk/>
          <pc:sldMk cId="2240775309" sldId="291"/>
        </pc:sldMkLst>
        <pc:spChg chg="mod">
          <ac:chgData name="Ian Lai" userId="43d92a68-c294-4340-9421-dc48ab01a9a7" providerId="ADAL" clId="{DBCBA5FD-BFF0-4B02-9462-D8799505343C}" dt="2025-03-12T13:28:57.459" v="826" actId="20577"/>
          <ac:spMkLst>
            <pc:docMk/>
            <pc:sldMk cId="2240775309" sldId="291"/>
            <ac:spMk id="2" creationId="{BA0CE307-35B1-1706-B94F-C49E317429AD}"/>
          </ac:spMkLst>
        </pc:spChg>
        <pc:spChg chg="add mod">
          <ac:chgData name="Ian Lai" userId="43d92a68-c294-4340-9421-dc48ab01a9a7" providerId="ADAL" clId="{DBCBA5FD-BFF0-4B02-9462-D8799505343C}" dt="2025-03-12T13:30:01.129" v="839" actId="207"/>
          <ac:spMkLst>
            <pc:docMk/>
            <pc:sldMk cId="2240775309" sldId="291"/>
            <ac:spMk id="12" creationId="{9E9F3518-B738-0FC7-34C5-9BA19FD7A7C8}"/>
          </ac:spMkLst>
        </pc:spChg>
        <pc:picChg chg="del">
          <ac:chgData name="Ian Lai" userId="43d92a68-c294-4340-9421-dc48ab01a9a7" providerId="ADAL" clId="{DBCBA5FD-BFF0-4B02-9462-D8799505343C}" dt="2025-03-12T13:26:16.842" v="754" actId="478"/>
          <ac:picMkLst>
            <pc:docMk/>
            <pc:sldMk cId="2240775309" sldId="291"/>
            <ac:picMk id="9" creationId="{2B8DCD05-B106-5BD1-F55C-6FDB731E2B15}"/>
          </ac:picMkLst>
        </pc:picChg>
        <pc:picChg chg="add del">
          <ac:chgData name="Ian Lai" userId="43d92a68-c294-4340-9421-dc48ab01a9a7" providerId="ADAL" clId="{DBCBA5FD-BFF0-4B02-9462-D8799505343C}" dt="2025-03-12T13:26:19.226" v="756" actId="22"/>
          <ac:picMkLst>
            <pc:docMk/>
            <pc:sldMk cId="2240775309" sldId="291"/>
            <ac:picMk id="10" creationId="{16056EAB-BCD9-6DD7-6DF7-B027DA16906A}"/>
          </ac:picMkLst>
        </pc:picChg>
        <pc:picChg chg="add mod">
          <ac:chgData name="Ian Lai" userId="43d92a68-c294-4340-9421-dc48ab01a9a7" providerId="ADAL" clId="{DBCBA5FD-BFF0-4B02-9462-D8799505343C}" dt="2025-03-12T13:28:24.940" v="781" actId="1076"/>
          <ac:picMkLst>
            <pc:docMk/>
            <pc:sldMk cId="2240775309" sldId="291"/>
            <ac:picMk id="13" creationId="{B104126C-B9A3-E4D4-1E12-9D851A973409}"/>
          </ac:picMkLst>
        </pc:picChg>
        <pc:picChg chg="add mod">
          <ac:chgData name="Ian Lai" userId="43d92a68-c294-4340-9421-dc48ab01a9a7" providerId="ADAL" clId="{DBCBA5FD-BFF0-4B02-9462-D8799505343C}" dt="2025-03-12T13:28:42.226" v="785" actId="1076"/>
          <ac:picMkLst>
            <pc:docMk/>
            <pc:sldMk cId="2240775309" sldId="291"/>
            <ac:picMk id="14" creationId="{55BDA083-2D80-3982-46E2-E1965EC935A4}"/>
          </ac:picMkLst>
        </pc:picChg>
        <pc:picChg chg="add mod">
          <ac:chgData name="Ian Lai" userId="43d92a68-c294-4340-9421-dc48ab01a9a7" providerId="ADAL" clId="{DBCBA5FD-BFF0-4B02-9462-D8799505343C}" dt="2025-03-12T13:28:39.230" v="784" actId="1076"/>
          <ac:picMkLst>
            <pc:docMk/>
            <pc:sldMk cId="2240775309" sldId="291"/>
            <ac:picMk id="15" creationId="{3319AB72-436A-AB98-6ECC-643A74E91AF4}"/>
          </ac:picMkLst>
        </pc:picChg>
      </pc:sldChg>
      <pc:sldChg chg="addSp delSp modSp add mod">
        <pc:chgData name="Ian Lai" userId="43d92a68-c294-4340-9421-dc48ab01a9a7" providerId="ADAL" clId="{DBCBA5FD-BFF0-4B02-9462-D8799505343C}" dt="2025-03-12T13:30:11.110" v="840" actId="1076"/>
        <pc:sldMkLst>
          <pc:docMk/>
          <pc:sldMk cId="1636175001" sldId="292"/>
        </pc:sldMkLst>
        <pc:spChg chg="mod">
          <ac:chgData name="Ian Lai" userId="43d92a68-c294-4340-9421-dc48ab01a9a7" providerId="ADAL" clId="{DBCBA5FD-BFF0-4B02-9462-D8799505343C}" dt="2025-03-12T13:29:34.124" v="836"/>
          <ac:spMkLst>
            <pc:docMk/>
            <pc:sldMk cId="1636175001" sldId="292"/>
            <ac:spMk id="2" creationId="{F4209A00-2C4C-14A3-EDF5-8BBA1459A996}"/>
          </ac:spMkLst>
        </pc:spChg>
        <pc:spChg chg="add del mod">
          <ac:chgData name="Ian Lai" userId="43d92a68-c294-4340-9421-dc48ab01a9a7" providerId="ADAL" clId="{DBCBA5FD-BFF0-4B02-9462-D8799505343C}" dt="2025-03-12T13:28:02.892" v="775"/>
          <ac:spMkLst>
            <pc:docMk/>
            <pc:sldMk cId="1636175001" sldId="292"/>
            <ac:spMk id="3" creationId="{5B9D77A8-2704-0F94-1265-328F49BFAE14}"/>
          </ac:spMkLst>
        </pc:spChg>
        <pc:spChg chg="mod">
          <ac:chgData name="Ian Lai" userId="43d92a68-c294-4340-9421-dc48ab01a9a7" providerId="ADAL" clId="{DBCBA5FD-BFF0-4B02-9462-D8799505343C}" dt="2025-03-12T13:28:02.367" v="773" actId="1076"/>
          <ac:spMkLst>
            <pc:docMk/>
            <pc:sldMk cId="1636175001" sldId="292"/>
            <ac:spMk id="6" creationId="{33DF5B26-5571-7679-21C0-302BDBEAF220}"/>
          </ac:spMkLst>
        </pc:spChg>
        <pc:spChg chg="add mod">
          <ac:chgData name="Ian Lai" userId="43d92a68-c294-4340-9421-dc48ab01a9a7" providerId="ADAL" clId="{DBCBA5FD-BFF0-4B02-9462-D8799505343C}" dt="2025-03-12T13:27:55.505" v="769"/>
          <ac:spMkLst>
            <pc:docMk/>
            <pc:sldMk cId="1636175001" sldId="292"/>
            <ac:spMk id="10" creationId="{7F7C127C-7AE9-A898-26CB-F0467C95C6E2}"/>
          </ac:spMkLst>
        </pc:spChg>
        <pc:spChg chg="add mod">
          <ac:chgData name="Ian Lai" userId="43d92a68-c294-4340-9421-dc48ab01a9a7" providerId="ADAL" clId="{DBCBA5FD-BFF0-4B02-9462-D8799505343C}" dt="2025-03-12T13:29:25.617" v="834" actId="14100"/>
          <ac:spMkLst>
            <pc:docMk/>
            <pc:sldMk cId="1636175001" sldId="292"/>
            <ac:spMk id="12" creationId="{1D82B6B5-76D1-EB8F-626F-3520D792DD92}"/>
          </ac:spMkLst>
        </pc:spChg>
        <pc:picChg chg="del">
          <ac:chgData name="Ian Lai" userId="43d92a68-c294-4340-9421-dc48ab01a9a7" providerId="ADAL" clId="{DBCBA5FD-BFF0-4B02-9462-D8799505343C}" dt="2025-03-12T13:27:52.725" v="766" actId="478"/>
          <ac:picMkLst>
            <pc:docMk/>
            <pc:sldMk cId="1636175001" sldId="292"/>
            <ac:picMk id="9" creationId="{1A03D486-FF41-05D6-F91A-C68B76232138}"/>
          </ac:picMkLst>
        </pc:picChg>
        <pc:picChg chg="add mod">
          <ac:chgData name="Ian Lai" userId="43d92a68-c294-4340-9421-dc48ab01a9a7" providerId="ADAL" clId="{DBCBA5FD-BFF0-4B02-9462-D8799505343C}" dt="2025-03-12T13:30:11.110" v="840" actId="1076"/>
          <ac:picMkLst>
            <pc:docMk/>
            <pc:sldMk cId="1636175001" sldId="292"/>
            <ac:picMk id="13" creationId="{3F27CED5-55F6-2E61-B540-77B6D46012B5}"/>
          </ac:picMkLst>
        </pc:picChg>
      </pc:sldChg>
      <pc:sldChg chg="addSp delSp modSp add mod">
        <pc:chgData name="Ian Lai" userId="43d92a68-c294-4340-9421-dc48ab01a9a7" providerId="ADAL" clId="{DBCBA5FD-BFF0-4B02-9462-D8799505343C}" dt="2025-03-12T13:34:56.506" v="886" actId="14100"/>
        <pc:sldMkLst>
          <pc:docMk/>
          <pc:sldMk cId="1101589749" sldId="293"/>
        </pc:sldMkLst>
        <pc:spChg chg="mod">
          <ac:chgData name="Ian Lai" userId="43d92a68-c294-4340-9421-dc48ab01a9a7" providerId="ADAL" clId="{DBCBA5FD-BFF0-4B02-9462-D8799505343C}" dt="2025-03-12T13:30:37.382" v="859" actId="20577"/>
          <ac:spMkLst>
            <pc:docMk/>
            <pc:sldMk cId="1101589749" sldId="293"/>
            <ac:spMk id="2" creationId="{F86D40E3-4FF5-4011-42FB-08A1D1EE3373}"/>
          </ac:spMkLst>
        </pc:spChg>
        <pc:spChg chg="add mod">
          <ac:chgData name="Ian Lai" userId="43d92a68-c294-4340-9421-dc48ab01a9a7" providerId="ADAL" clId="{DBCBA5FD-BFF0-4B02-9462-D8799505343C}" dt="2025-03-12T13:31:03.434" v="866" actId="14100"/>
          <ac:spMkLst>
            <pc:docMk/>
            <pc:sldMk cId="1101589749" sldId="293"/>
            <ac:spMk id="10" creationId="{0088145D-6B10-2536-0421-4EBF1FA8B543}"/>
          </ac:spMkLst>
        </pc:spChg>
        <pc:spChg chg="add mod">
          <ac:chgData name="Ian Lai" userId="43d92a68-c294-4340-9421-dc48ab01a9a7" providerId="ADAL" clId="{DBCBA5FD-BFF0-4B02-9462-D8799505343C}" dt="2025-03-12T13:34:56.506" v="886" actId="14100"/>
          <ac:spMkLst>
            <pc:docMk/>
            <pc:sldMk cId="1101589749" sldId="293"/>
            <ac:spMk id="13" creationId="{02DA59AA-54FC-11BD-1FE9-DC3C69D6686B}"/>
          </ac:spMkLst>
        </pc:spChg>
        <pc:picChg chg="del">
          <ac:chgData name="Ian Lai" userId="43d92a68-c294-4340-9421-dc48ab01a9a7" providerId="ADAL" clId="{DBCBA5FD-BFF0-4B02-9462-D8799505343C}" dt="2025-03-12T13:30:32.305" v="841" actId="478"/>
          <ac:picMkLst>
            <pc:docMk/>
            <pc:sldMk cId="1101589749" sldId="293"/>
            <ac:picMk id="9" creationId="{146A89D0-DF24-1658-F45A-7E3C0F9ACCDF}"/>
          </ac:picMkLst>
        </pc:picChg>
        <pc:picChg chg="add mod">
          <ac:chgData name="Ian Lai" userId="43d92a68-c294-4340-9421-dc48ab01a9a7" providerId="ADAL" clId="{DBCBA5FD-BFF0-4B02-9462-D8799505343C}" dt="2025-03-12T13:34:47.435" v="884" actId="1076"/>
          <ac:picMkLst>
            <pc:docMk/>
            <pc:sldMk cId="1101589749" sldId="293"/>
            <ac:picMk id="12" creationId="{760742BB-6C41-AA79-0338-869B839944F7}"/>
          </ac:picMkLst>
        </pc:picChg>
        <pc:picChg chg="add mod">
          <ac:chgData name="Ian Lai" userId="43d92a68-c294-4340-9421-dc48ab01a9a7" providerId="ADAL" clId="{DBCBA5FD-BFF0-4B02-9462-D8799505343C}" dt="2025-03-12T13:34:38.963" v="882" actId="1076"/>
          <ac:picMkLst>
            <pc:docMk/>
            <pc:sldMk cId="1101589749" sldId="293"/>
            <ac:picMk id="14" creationId="{B4CF3E25-62F5-AC6B-8C5E-6080CCF1530E}"/>
          </ac:picMkLst>
        </pc:picChg>
      </pc:sldChg>
      <pc:sldChg chg="addSp delSp modSp add mod">
        <pc:chgData name="Ian Lai" userId="43d92a68-c294-4340-9421-dc48ab01a9a7" providerId="ADAL" clId="{DBCBA5FD-BFF0-4B02-9462-D8799505343C}" dt="2025-03-12T13:39:14.756" v="965" actId="20577"/>
        <pc:sldMkLst>
          <pc:docMk/>
          <pc:sldMk cId="3724943403" sldId="294"/>
        </pc:sldMkLst>
        <pc:spChg chg="mod">
          <ac:chgData name="Ian Lai" userId="43d92a68-c294-4340-9421-dc48ab01a9a7" providerId="ADAL" clId="{DBCBA5FD-BFF0-4B02-9462-D8799505343C}" dt="2025-03-12T13:39:14.756" v="965" actId="20577"/>
          <ac:spMkLst>
            <pc:docMk/>
            <pc:sldMk cId="3724943403" sldId="294"/>
            <ac:spMk id="2" creationId="{5E5FEC7D-529A-00A7-F19B-A7DC7EF2FD30}"/>
          </ac:spMkLst>
        </pc:spChg>
        <pc:spChg chg="add mod">
          <ac:chgData name="Ian Lai" userId="43d92a68-c294-4340-9421-dc48ab01a9a7" providerId="ADAL" clId="{DBCBA5FD-BFF0-4B02-9462-D8799505343C}" dt="2025-03-12T13:36:57.390" v="905" actId="255"/>
          <ac:spMkLst>
            <pc:docMk/>
            <pc:sldMk cId="3724943403" sldId="294"/>
            <ac:spMk id="3" creationId="{A808A267-4122-B4F7-BD0D-DA654EB09548}"/>
          </ac:spMkLst>
        </pc:spChg>
        <pc:spChg chg="add mod">
          <ac:chgData name="Ian Lai" userId="43d92a68-c294-4340-9421-dc48ab01a9a7" providerId="ADAL" clId="{DBCBA5FD-BFF0-4B02-9462-D8799505343C}" dt="2025-03-12T13:37:16.802" v="911" actId="1076"/>
          <ac:spMkLst>
            <pc:docMk/>
            <pc:sldMk cId="3724943403" sldId="294"/>
            <ac:spMk id="10" creationId="{6AE0CDD2-44AA-B4F8-A11A-1A850CA280E0}"/>
          </ac:spMkLst>
        </pc:spChg>
        <pc:spChg chg="add mod">
          <ac:chgData name="Ian Lai" userId="43d92a68-c294-4340-9421-dc48ab01a9a7" providerId="ADAL" clId="{DBCBA5FD-BFF0-4B02-9462-D8799505343C}" dt="2025-03-12T13:37:58.691" v="925" actId="1076"/>
          <ac:spMkLst>
            <pc:docMk/>
            <pc:sldMk cId="3724943403" sldId="294"/>
            <ac:spMk id="11" creationId="{7B9351B7-781F-F51B-8CB0-DB90A48B193C}"/>
          </ac:spMkLst>
        </pc:spChg>
        <pc:spChg chg="add mod">
          <ac:chgData name="Ian Lai" userId="43d92a68-c294-4340-9421-dc48ab01a9a7" providerId="ADAL" clId="{DBCBA5FD-BFF0-4B02-9462-D8799505343C}" dt="2025-03-12T13:38:18.926" v="930" actId="14100"/>
          <ac:spMkLst>
            <pc:docMk/>
            <pc:sldMk cId="3724943403" sldId="294"/>
            <ac:spMk id="12" creationId="{7690EC4A-4CF5-B906-EB77-82371AE3CC7F}"/>
          </ac:spMkLst>
        </pc:spChg>
        <pc:spChg chg="add mod">
          <ac:chgData name="Ian Lai" userId="43d92a68-c294-4340-9421-dc48ab01a9a7" providerId="ADAL" clId="{DBCBA5FD-BFF0-4B02-9462-D8799505343C}" dt="2025-03-12T13:38:35.139" v="934" actId="14100"/>
          <ac:spMkLst>
            <pc:docMk/>
            <pc:sldMk cId="3724943403" sldId="294"/>
            <ac:spMk id="17" creationId="{9FE40CA5-5FB8-6C3B-07FC-DEF1A8BAC7D5}"/>
          </ac:spMkLst>
        </pc:spChg>
        <pc:spChg chg="add mod">
          <ac:chgData name="Ian Lai" userId="43d92a68-c294-4340-9421-dc48ab01a9a7" providerId="ADAL" clId="{DBCBA5FD-BFF0-4B02-9462-D8799505343C}" dt="2025-03-12T13:38:41.992" v="936" actId="1076"/>
          <ac:spMkLst>
            <pc:docMk/>
            <pc:sldMk cId="3724943403" sldId="294"/>
            <ac:spMk id="18" creationId="{C8E9A8D7-3764-A1A1-5234-9882221D0E72}"/>
          </ac:spMkLst>
        </pc:spChg>
        <pc:spChg chg="add mod">
          <ac:chgData name="Ian Lai" userId="43d92a68-c294-4340-9421-dc48ab01a9a7" providerId="ADAL" clId="{DBCBA5FD-BFF0-4B02-9462-D8799505343C}" dt="2025-03-12T13:38:48.699" v="940" actId="1076"/>
          <ac:spMkLst>
            <pc:docMk/>
            <pc:sldMk cId="3724943403" sldId="294"/>
            <ac:spMk id="19" creationId="{4599A275-029E-4BBB-21DA-3F5C1BD11375}"/>
          </ac:spMkLst>
        </pc:spChg>
        <pc:spChg chg="add mod">
          <ac:chgData name="Ian Lai" userId="43d92a68-c294-4340-9421-dc48ab01a9a7" providerId="ADAL" clId="{DBCBA5FD-BFF0-4B02-9462-D8799505343C}" dt="2025-03-12T13:38:57.763" v="943" actId="1076"/>
          <ac:spMkLst>
            <pc:docMk/>
            <pc:sldMk cId="3724943403" sldId="294"/>
            <ac:spMk id="20" creationId="{FFA0DB56-BCA2-4E84-0C39-BF0CD83AB4DC}"/>
          </ac:spMkLst>
        </pc:spChg>
        <pc:picChg chg="del">
          <ac:chgData name="Ian Lai" userId="43d92a68-c294-4340-9421-dc48ab01a9a7" providerId="ADAL" clId="{DBCBA5FD-BFF0-4B02-9462-D8799505343C}" dt="2025-03-12T13:35:43.797" v="887" actId="478"/>
          <ac:picMkLst>
            <pc:docMk/>
            <pc:sldMk cId="3724943403" sldId="294"/>
            <ac:picMk id="9" creationId="{0E7A9102-891F-92DF-8199-82474E6117EA}"/>
          </ac:picMkLst>
        </pc:picChg>
        <pc:picChg chg="add mod">
          <ac:chgData name="Ian Lai" userId="43d92a68-c294-4340-9421-dc48ab01a9a7" providerId="ADAL" clId="{DBCBA5FD-BFF0-4B02-9462-D8799505343C}" dt="2025-03-12T13:37:05.731" v="908" actId="1076"/>
          <ac:picMkLst>
            <pc:docMk/>
            <pc:sldMk cId="3724943403" sldId="294"/>
            <ac:picMk id="13" creationId="{9B9796B7-6603-50E4-D785-FF032CFC7C22}"/>
          </ac:picMkLst>
        </pc:picChg>
        <pc:picChg chg="add mod">
          <ac:chgData name="Ian Lai" userId="43d92a68-c294-4340-9421-dc48ab01a9a7" providerId="ADAL" clId="{DBCBA5FD-BFF0-4B02-9462-D8799505343C}" dt="2025-03-12T13:37:41.938" v="920" actId="14100"/>
          <ac:picMkLst>
            <pc:docMk/>
            <pc:sldMk cId="3724943403" sldId="294"/>
            <ac:picMk id="14" creationId="{88DF9DAA-8ED9-0C13-0189-3A7509673956}"/>
          </ac:picMkLst>
        </pc:picChg>
        <pc:picChg chg="add mod">
          <ac:chgData name="Ian Lai" userId="43d92a68-c294-4340-9421-dc48ab01a9a7" providerId="ADAL" clId="{DBCBA5FD-BFF0-4B02-9462-D8799505343C}" dt="2025-03-12T13:38:03.683" v="926" actId="1076"/>
          <ac:picMkLst>
            <pc:docMk/>
            <pc:sldMk cId="3724943403" sldId="294"/>
            <ac:picMk id="15" creationId="{50754DFD-2C13-D720-8032-22C8DE51155D}"/>
          </ac:picMkLst>
        </pc:picChg>
        <pc:picChg chg="add mod">
          <ac:chgData name="Ian Lai" userId="43d92a68-c294-4340-9421-dc48ab01a9a7" providerId="ADAL" clId="{DBCBA5FD-BFF0-4B02-9462-D8799505343C}" dt="2025-03-12T13:38:44.395" v="939" actId="1076"/>
          <ac:picMkLst>
            <pc:docMk/>
            <pc:sldMk cId="3724943403" sldId="294"/>
            <ac:picMk id="16" creationId="{BDE5A039-DB06-B607-BB40-D60DA5B9853A}"/>
          </ac:picMkLst>
        </pc:picChg>
      </pc:sldChg>
      <pc:sldChg chg="addSp delSp modSp add mod">
        <pc:chgData name="Ian Lai" userId="43d92a68-c294-4340-9421-dc48ab01a9a7" providerId="ADAL" clId="{DBCBA5FD-BFF0-4B02-9462-D8799505343C}" dt="2025-03-12T14:02:37.558" v="1311" actId="20577"/>
        <pc:sldMkLst>
          <pc:docMk/>
          <pc:sldMk cId="1526283270" sldId="295"/>
        </pc:sldMkLst>
        <pc:spChg chg="mod">
          <ac:chgData name="Ian Lai" userId="43d92a68-c294-4340-9421-dc48ab01a9a7" providerId="ADAL" clId="{DBCBA5FD-BFF0-4B02-9462-D8799505343C}" dt="2025-03-12T13:43:49.028" v="1043" actId="20577"/>
          <ac:spMkLst>
            <pc:docMk/>
            <pc:sldMk cId="1526283270" sldId="295"/>
            <ac:spMk id="2" creationId="{E05EF258-0E29-3684-43EF-342BAA5DB213}"/>
          </ac:spMkLst>
        </pc:spChg>
        <pc:spChg chg="add mod">
          <ac:chgData name="Ian Lai" userId="43d92a68-c294-4340-9421-dc48ab01a9a7" providerId="ADAL" clId="{DBCBA5FD-BFF0-4B02-9462-D8799505343C}" dt="2025-03-12T14:02:37.558" v="1311" actId="20577"/>
          <ac:spMkLst>
            <pc:docMk/>
            <pc:sldMk cId="1526283270" sldId="295"/>
            <ac:spMk id="11" creationId="{9194B648-046C-D493-FBB2-E0421D451D30}"/>
          </ac:spMkLst>
        </pc:spChg>
        <pc:spChg chg="add mod">
          <ac:chgData name="Ian Lai" userId="43d92a68-c294-4340-9421-dc48ab01a9a7" providerId="ADAL" clId="{DBCBA5FD-BFF0-4B02-9462-D8799505343C}" dt="2025-03-12T13:46:54.142" v="1165" actId="1076"/>
          <ac:spMkLst>
            <pc:docMk/>
            <pc:sldMk cId="1526283270" sldId="295"/>
            <ac:spMk id="12" creationId="{C47118D1-14E9-7037-E371-F1128E7A0382}"/>
          </ac:spMkLst>
        </pc:spChg>
        <pc:spChg chg="add mod">
          <ac:chgData name="Ian Lai" userId="43d92a68-c294-4340-9421-dc48ab01a9a7" providerId="ADAL" clId="{DBCBA5FD-BFF0-4B02-9462-D8799505343C}" dt="2025-03-12T13:47:05.411" v="1170" actId="14100"/>
          <ac:spMkLst>
            <pc:docMk/>
            <pc:sldMk cId="1526283270" sldId="295"/>
            <ac:spMk id="13" creationId="{5646A0F8-29EF-897A-6CBB-46BC772D6A12}"/>
          </ac:spMkLst>
        </pc:spChg>
        <pc:picChg chg="add mod">
          <ac:chgData name="Ian Lai" userId="43d92a68-c294-4340-9421-dc48ab01a9a7" providerId="ADAL" clId="{DBCBA5FD-BFF0-4B02-9462-D8799505343C}" dt="2025-03-12T13:46:49.220" v="1164" actId="1076"/>
          <ac:picMkLst>
            <pc:docMk/>
            <pc:sldMk cId="1526283270" sldId="295"/>
            <ac:picMk id="3" creationId="{4BEB89FA-D37D-0A10-03D4-2E79755E6DF7}"/>
          </ac:picMkLst>
        </pc:picChg>
        <pc:picChg chg="del">
          <ac:chgData name="Ian Lai" userId="43d92a68-c294-4340-9421-dc48ab01a9a7" providerId="ADAL" clId="{DBCBA5FD-BFF0-4B02-9462-D8799505343C}" dt="2025-03-12T13:43:39.959" v="1015" actId="478"/>
          <ac:picMkLst>
            <pc:docMk/>
            <pc:sldMk cId="1526283270" sldId="295"/>
            <ac:picMk id="9" creationId="{D92BDD2D-E340-C9F4-6AF8-7F94D54645B4}"/>
          </ac:picMkLst>
        </pc:picChg>
      </pc:sldChg>
      <pc:sldChg chg="add del">
        <pc:chgData name="Ian Lai" userId="43d92a68-c294-4340-9421-dc48ab01a9a7" providerId="ADAL" clId="{DBCBA5FD-BFF0-4B02-9462-D8799505343C}" dt="2025-03-12T14:02:16.705" v="1302" actId="47"/>
        <pc:sldMkLst>
          <pc:docMk/>
          <pc:sldMk cId="1525274280" sldId="296"/>
        </pc:sldMkLst>
      </pc:sldChg>
      <pc:sldChg chg="addSp delSp modSp add mod">
        <pc:chgData name="Ian Lai" userId="43d92a68-c294-4340-9421-dc48ab01a9a7" providerId="ADAL" clId="{DBCBA5FD-BFF0-4B02-9462-D8799505343C}" dt="2025-03-12T13:41:55.258" v="1009" actId="1076"/>
        <pc:sldMkLst>
          <pc:docMk/>
          <pc:sldMk cId="1695679111" sldId="297"/>
        </pc:sldMkLst>
        <pc:spChg chg="mod">
          <ac:chgData name="Ian Lai" userId="43d92a68-c294-4340-9421-dc48ab01a9a7" providerId="ADAL" clId="{DBCBA5FD-BFF0-4B02-9462-D8799505343C}" dt="2025-03-12T13:40:06.110" v="981" actId="14100"/>
          <ac:spMkLst>
            <pc:docMk/>
            <pc:sldMk cId="1695679111" sldId="297"/>
            <ac:spMk id="3" creationId="{056063FE-5458-B109-AACF-055A6BCE84FC}"/>
          </ac:spMkLst>
        </pc:spChg>
        <pc:spChg chg="mod">
          <ac:chgData name="Ian Lai" userId="43d92a68-c294-4340-9421-dc48ab01a9a7" providerId="ADAL" clId="{DBCBA5FD-BFF0-4B02-9462-D8799505343C}" dt="2025-03-12T13:40:10.771" v="982" actId="1076"/>
          <ac:spMkLst>
            <pc:docMk/>
            <pc:sldMk cId="1695679111" sldId="297"/>
            <ac:spMk id="10" creationId="{96093478-464E-1AB0-18F7-14EA90A696E3}"/>
          </ac:spMkLst>
        </pc:spChg>
        <pc:spChg chg="mod">
          <ac:chgData name="Ian Lai" userId="43d92a68-c294-4340-9421-dc48ab01a9a7" providerId="ADAL" clId="{DBCBA5FD-BFF0-4B02-9462-D8799505343C}" dt="2025-03-12T13:39:49.542" v="978" actId="20577"/>
          <ac:spMkLst>
            <pc:docMk/>
            <pc:sldMk cId="1695679111" sldId="297"/>
            <ac:spMk id="11" creationId="{CEDA9A6D-BECE-8442-FAB7-D1B4E552C37A}"/>
          </ac:spMkLst>
        </pc:spChg>
        <pc:spChg chg="mod">
          <ac:chgData name="Ian Lai" userId="43d92a68-c294-4340-9421-dc48ab01a9a7" providerId="ADAL" clId="{DBCBA5FD-BFF0-4B02-9462-D8799505343C}" dt="2025-03-12T13:40:14.946" v="983" actId="1076"/>
          <ac:spMkLst>
            <pc:docMk/>
            <pc:sldMk cId="1695679111" sldId="297"/>
            <ac:spMk id="12" creationId="{B47F4F22-77D9-C2B9-2705-1C08ACEE0100}"/>
          </ac:spMkLst>
        </pc:spChg>
        <pc:spChg chg="mod">
          <ac:chgData name="Ian Lai" userId="43d92a68-c294-4340-9421-dc48ab01a9a7" providerId="ADAL" clId="{DBCBA5FD-BFF0-4B02-9462-D8799505343C}" dt="2025-03-12T13:41:55.258" v="1009" actId="1076"/>
          <ac:spMkLst>
            <pc:docMk/>
            <pc:sldMk cId="1695679111" sldId="297"/>
            <ac:spMk id="17" creationId="{6C86820A-823C-2E1A-9ED3-28CC2998EF4D}"/>
          </ac:spMkLst>
        </pc:spChg>
        <pc:spChg chg="mod">
          <ac:chgData name="Ian Lai" userId="43d92a68-c294-4340-9421-dc48ab01a9a7" providerId="ADAL" clId="{DBCBA5FD-BFF0-4B02-9462-D8799505343C}" dt="2025-03-12T13:41:37.294" v="1004" actId="1076"/>
          <ac:spMkLst>
            <pc:docMk/>
            <pc:sldMk cId="1695679111" sldId="297"/>
            <ac:spMk id="18" creationId="{5D1D4D75-000D-5919-C4A2-3B8349EE075F}"/>
          </ac:spMkLst>
        </pc:spChg>
        <pc:spChg chg="mod">
          <ac:chgData name="Ian Lai" userId="43d92a68-c294-4340-9421-dc48ab01a9a7" providerId="ADAL" clId="{DBCBA5FD-BFF0-4B02-9462-D8799505343C}" dt="2025-03-12T13:41:17.946" v="998" actId="1076"/>
          <ac:spMkLst>
            <pc:docMk/>
            <pc:sldMk cId="1695679111" sldId="297"/>
            <ac:spMk id="19" creationId="{EDBEBA93-EC53-59D0-1DBC-C8429B718696}"/>
          </ac:spMkLst>
        </pc:spChg>
        <pc:spChg chg="mod">
          <ac:chgData name="Ian Lai" userId="43d92a68-c294-4340-9421-dc48ab01a9a7" providerId="ADAL" clId="{DBCBA5FD-BFF0-4B02-9462-D8799505343C}" dt="2025-03-12T13:40:55.634" v="992" actId="14100"/>
          <ac:spMkLst>
            <pc:docMk/>
            <pc:sldMk cId="1695679111" sldId="297"/>
            <ac:spMk id="20" creationId="{48B7B4FE-65FB-2017-2077-99397C7D9D7A}"/>
          </ac:spMkLst>
        </pc:spChg>
        <pc:picChg chg="add mod ord">
          <ac:chgData name="Ian Lai" userId="43d92a68-c294-4340-9421-dc48ab01a9a7" providerId="ADAL" clId="{DBCBA5FD-BFF0-4B02-9462-D8799505343C}" dt="2025-03-12T13:40:44.303" v="990" actId="171"/>
          <ac:picMkLst>
            <pc:docMk/>
            <pc:sldMk cId="1695679111" sldId="297"/>
            <ac:picMk id="9" creationId="{922A0534-EA1F-10AA-BB28-B60DD8DA039F}"/>
          </ac:picMkLst>
        </pc:picChg>
        <pc:picChg chg="del">
          <ac:chgData name="Ian Lai" userId="43d92a68-c294-4340-9421-dc48ab01a9a7" providerId="ADAL" clId="{DBCBA5FD-BFF0-4B02-9462-D8799505343C}" dt="2025-03-12T13:40:01.209" v="980" actId="478"/>
          <ac:picMkLst>
            <pc:docMk/>
            <pc:sldMk cId="1695679111" sldId="297"/>
            <ac:picMk id="13" creationId="{DFC400B4-BFB8-0162-1FBD-C4659FD9D6F5}"/>
          </ac:picMkLst>
        </pc:picChg>
        <pc:picChg chg="del">
          <ac:chgData name="Ian Lai" userId="43d92a68-c294-4340-9421-dc48ab01a9a7" providerId="ADAL" clId="{DBCBA5FD-BFF0-4B02-9462-D8799505343C}" dt="2025-03-12T13:40:01.209" v="980" actId="478"/>
          <ac:picMkLst>
            <pc:docMk/>
            <pc:sldMk cId="1695679111" sldId="297"/>
            <ac:picMk id="14" creationId="{B2015A55-A820-FD51-7F3F-A6A55B9FD601}"/>
          </ac:picMkLst>
        </pc:picChg>
        <pc:picChg chg="del">
          <ac:chgData name="Ian Lai" userId="43d92a68-c294-4340-9421-dc48ab01a9a7" providerId="ADAL" clId="{DBCBA5FD-BFF0-4B02-9462-D8799505343C}" dt="2025-03-12T13:40:01.209" v="980" actId="478"/>
          <ac:picMkLst>
            <pc:docMk/>
            <pc:sldMk cId="1695679111" sldId="297"/>
            <ac:picMk id="15" creationId="{99DA4E86-75E0-0C27-DB66-4741568C69F3}"/>
          </ac:picMkLst>
        </pc:picChg>
        <pc:picChg chg="del">
          <ac:chgData name="Ian Lai" userId="43d92a68-c294-4340-9421-dc48ab01a9a7" providerId="ADAL" clId="{DBCBA5FD-BFF0-4B02-9462-D8799505343C}" dt="2025-03-12T13:40:01.209" v="980" actId="478"/>
          <ac:picMkLst>
            <pc:docMk/>
            <pc:sldMk cId="1695679111" sldId="297"/>
            <ac:picMk id="16" creationId="{F8F0CE08-E680-8B92-C52E-C447ED23DB69}"/>
          </ac:picMkLst>
        </pc:picChg>
        <pc:picChg chg="add mod ord">
          <ac:chgData name="Ian Lai" userId="43d92a68-c294-4340-9421-dc48ab01a9a7" providerId="ADAL" clId="{DBCBA5FD-BFF0-4B02-9462-D8799505343C}" dt="2025-03-12T13:41:21.647" v="999" actId="170"/>
          <ac:picMkLst>
            <pc:docMk/>
            <pc:sldMk cId="1695679111" sldId="297"/>
            <ac:picMk id="21" creationId="{D6125388-F443-A446-9394-9E99EFD0875A}"/>
          </ac:picMkLst>
        </pc:picChg>
        <pc:picChg chg="add mod ord">
          <ac:chgData name="Ian Lai" userId="43d92a68-c294-4340-9421-dc48ab01a9a7" providerId="ADAL" clId="{DBCBA5FD-BFF0-4B02-9462-D8799505343C}" dt="2025-03-12T13:41:33.186" v="1003" actId="167"/>
          <ac:picMkLst>
            <pc:docMk/>
            <pc:sldMk cId="1695679111" sldId="297"/>
            <ac:picMk id="22" creationId="{D46F7234-1D46-9114-77E5-9F81BB67F8C8}"/>
          </ac:picMkLst>
        </pc:picChg>
        <pc:picChg chg="add mod ord">
          <ac:chgData name="Ian Lai" userId="43d92a68-c294-4340-9421-dc48ab01a9a7" providerId="ADAL" clId="{DBCBA5FD-BFF0-4B02-9462-D8799505343C}" dt="2025-03-12T13:41:47.312" v="1008" actId="167"/>
          <ac:picMkLst>
            <pc:docMk/>
            <pc:sldMk cId="1695679111" sldId="297"/>
            <ac:picMk id="23" creationId="{4B5C5292-AFDF-70C0-C044-A7C79464FFD6}"/>
          </ac:picMkLst>
        </pc:picChg>
      </pc:sldChg>
      <pc:sldChg chg="addSp delSp modSp add mod">
        <pc:chgData name="Ian Lai" userId="43d92a68-c294-4340-9421-dc48ab01a9a7" providerId="ADAL" clId="{DBCBA5FD-BFF0-4B02-9462-D8799505343C}" dt="2025-03-12T13:51:47.200" v="1211"/>
        <pc:sldMkLst>
          <pc:docMk/>
          <pc:sldMk cId="3775829687" sldId="298"/>
        </pc:sldMkLst>
        <pc:spChg chg="mod">
          <ac:chgData name="Ian Lai" userId="43d92a68-c294-4340-9421-dc48ab01a9a7" providerId="ADAL" clId="{DBCBA5FD-BFF0-4B02-9462-D8799505343C}" dt="2025-03-12T13:51:47.200" v="1211"/>
          <ac:spMkLst>
            <pc:docMk/>
            <pc:sldMk cId="3775829687" sldId="298"/>
            <ac:spMk id="2" creationId="{A1255ADF-E090-7219-19AB-E1D464BC607E}"/>
          </ac:spMkLst>
        </pc:spChg>
        <pc:spChg chg="add mod">
          <ac:chgData name="Ian Lai" userId="43d92a68-c294-4340-9421-dc48ab01a9a7" providerId="ADAL" clId="{DBCBA5FD-BFF0-4B02-9462-D8799505343C}" dt="2025-03-12T13:51:36.019" v="1210" actId="20577"/>
          <ac:spMkLst>
            <pc:docMk/>
            <pc:sldMk cId="3775829687" sldId="298"/>
            <ac:spMk id="10" creationId="{8C32920B-4FF1-A25A-8637-C0DBBD51772D}"/>
          </ac:spMkLst>
        </pc:spChg>
        <pc:picChg chg="del">
          <ac:chgData name="Ian Lai" userId="43d92a68-c294-4340-9421-dc48ab01a9a7" providerId="ADAL" clId="{DBCBA5FD-BFF0-4B02-9462-D8799505343C}" dt="2025-03-12T13:48:48.163" v="1171" actId="478"/>
          <ac:picMkLst>
            <pc:docMk/>
            <pc:sldMk cId="3775829687" sldId="298"/>
            <ac:picMk id="9" creationId="{1B9433BC-1FA0-6079-B0AF-CD8922E76AF3}"/>
          </ac:picMkLst>
        </pc:picChg>
        <pc:picChg chg="add mod">
          <ac:chgData name="Ian Lai" userId="43d92a68-c294-4340-9421-dc48ab01a9a7" providerId="ADAL" clId="{DBCBA5FD-BFF0-4B02-9462-D8799505343C}" dt="2025-03-12T13:49:52.570" v="1204" actId="1076"/>
          <ac:picMkLst>
            <pc:docMk/>
            <pc:sldMk cId="3775829687" sldId="298"/>
            <ac:picMk id="11" creationId="{8263EDBC-6635-7362-F02A-B35464607BB3}"/>
          </ac:picMkLst>
        </pc:picChg>
      </pc:sldChg>
      <pc:sldChg chg="addSp delSp modSp add mod">
        <pc:chgData name="Ian Lai" userId="43d92a68-c294-4340-9421-dc48ab01a9a7" providerId="ADAL" clId="{DBCBA5FD-BFF0-4B02-9462-D8799505343C}" dt="2025-03-12T13:55:41.211" v="1258" actId="1076"/>
        <pc:sldMkLst>
          <pc:docMk/>
          <pc:sldMk cId="324697484" sldId="299"/>
        </pc:sldMkLst>
        <pc:spChg chg="mod">
          <ac:chgData name="Ian Lai" userId="43d92a68-c294-4340-9421-dc48ab01a9a7" providerId="ADAL" clId="{DBCBA5FD-BFF0-4B02-9462-D8799505343C}" dt="2025-03-12T13:51:51.900" v="1214"/>
          <ac:spMkLst>
            <pc:docMk/>
            <pc:sldMk cId="324697484" sldId="299"/>
            <ac:spMk id="2" creationId="{25F46D00-3535-8487-C515-F6F2D3A35B5B}"/>
          </ac:spMkLst>
        </pc:spChg>
        <pc:spChg chg="add mod">
          <ac:chgData name="Ian Lai" userId="43d92a68-c294-4340-9421-dc48ab01a9a7" providerId="ADAL" clId="{DBCBA5FD-BFF0-4B02-9462-D8799505343C}" dt="2025-03-12T13:52:15.262" v="1216"/>
          <ac:spMkLst>
            <pc:docMk/>
            <pc:sldMk cId="324697484" sldId="299"/>
            <ac:spMk id="11" creationId="{56E1E905-6BE0-AD6F-CD98-CFB76448E6FD}"/>
          </ac:spMkLst>
        </pc:spChg>
        <pc:spChg chg="add mod">
          <ac:chgData name="Ian Lai" userId="43d92a68-c294-4340-9421-dc48ab01a9a7" providerId="ADAL" clId="{DBCBA5FD-BFF0-4B02-9462-D8799505343C}" dt="2025-03-12T13:52:15.262" v="1216"/>
          <ac:spMkLst>
            <pc:docMk/>
            <pc:sldMk cId="324697484" sldId="299"/>
            <ac:spMk id="12" creationId="{66E9551F-8973-1A37-0FE4-9E9B46B0F045}"/>
          </ac:spMkLst>
        </pc:spChg>
        <pc:spChg chg="add mod">
          <ac:chgData name="Ian Lai" userId="43d92a68-c294-4340-9421-dc48ab01a9a7" providerId="ADAL" clId="{DBCBA5FD-BFF0-4B02-9462-D8799505343C}" dt="2025-03-12T13:53:05.239" v="1223" actId="14100"/>
          <ac:spMkLst>
            <pc:docMk/>
            <pc:sldMk cId="324697484" sldId="299"/>
            <ac:spMk id="15" creationId="{02FA319B-4854-355B-8468-7AFF077249FC}"/>
          </ac:spMkLst>
        </pc:spChg>
        <pc:spChg chg="add mod">
          <ac:chgData name="Ian Lai" userId="43d92a68-c294-4340-9421-dc48ab01a9a7" providerId="ADAL" clId="{DBCBA5FD-BFF0-4B02-9462-D8799505343C}" dt="2025-03-12T13:55:41.211" v="1258" actId="1076"/>
          <ac:spMkLst>
            <pc:docMk/>
            <pc:sldMk cId="324697484" sldId="299"/>
            <ac:spMk id="19" creationId="{9080AFE7-D59D-5A10-C9C4-F9DB67CF7A5D}"/>
          </ac:spMkLst>
        </pc:spChg>
        <pc:picChg chg="add mod">
          <ac:chgData name="Ian Lai" userId="43d92a68-c294-4340-9421-dc48ab01a9a7" providerId="ADAL" clId="{DBCBA5FD-BFF0-4B02-9462-D8799505343C}" dt="2025-03-12T13:52:15.262" v="1216"/>
          <ac:picMkLst>
            <pc:docMk/>
            <pc:sldMk cId="324697484" sldId="299"/>
            <ac:picMk id="3" creationId="{75319E55-CF9B-6318-D8BB-EB67707D2C6C}"/>
          </ac:picMkLst>
        </pc:picChg>
        <pc:picChg chg="del">
          <ac:chgData name="Ian Lai" userId="43d92a68-c294-4340-9421-dc48ab01a9a7" providerId="ADAL" clId="{DBCBA5FD-BFF0-4B02-9462-D8799505343C}" dt="2025-03-12T13:51:53.839" v="1215" actId="478"/>
          <ac:picMkLst>
            <pc:docMk/>
            <pc:sldMk cId="324697484" sldId="299"/>
            <ac:picMk id="9" creationId="{596FA7D1-E749-0FC5-16E7-5415C20ECC09}"/>
          </ac:picMkLst>
        </pc:picChg>
        <pc:picChg chg="add mod">
          <ac:chgData name="Ian Lai" userId="43d92a68-c294-4340-9421-dc48ab01a9a7" providerId="ADAL" clId="{DBCBA5FD-BFF0-4B02-9462-D8799505343C}" dt="2025-03-12T13:52:15.262" v="1216"/>
          <ac:picMkLst>
            <pc:docMk/>
            <pc:sldMk cId="324697484" sldId="299"/>
            <ac:picMk id="10" creationId="{92F2407F-0191-7B7E-359F-273FA193B431}"/>
          </ac:picMkLst>
        </pc:picChg>
        <pc:picChg chg="add mod">
          <ac:chgData name="Ian Lai" userId="43d92a68-c294-4340-9421-dc48ab01a9a7" providerId="ADAL" clId="{DBCBA5FD-BFF0-4B02-9462-D8799505343C}" dt="2025-03-12T13:52:48.383" v="1218" actId="1076"/>
          <ac:picMkLst>
            <pc:docMk/>
            <pc:sldMk cId="324697484" sldId="299"/>
            <ac:picMk id="14" creationId="{75DBF1C5-2D91-A700-FD33-7047B0E5DD55}"/>
          </ac:picMkLst>
        </pc:picChg>
        <pc:picChg chg="add del mod">
          <ac:chgData name="Ian Lai" userId="43d92a68-c294-4340-9421-dc48ab01a9a7" providerId="ADAL" clId="{DBCBA5FD-BFF0-4B02-9462-D8799505343C}" dt="2025-03-12T13:55:28.385" v="1255" actId="478"/>
          <ac:picMkLst>
            <pc:docMk/>
            <pc:sldMk cId="324697484" sldId="299"/>
            <ac:picMk id="17" creationId="{5B4EA82F-5D3B-21D2-663A-2F2C60571F7B}"/>
          </ac:picMkLst>
        </pc:picChg>
        <pc:cxnChg chg="mod">
          <ac:chgData name="Ian Lai" userId="43d92a68-c294-4340-9421-dc48ab01a9a7" providerId="ADAL" clId="{DBCBA5FD-BFF0-4B02-9462-D8799505343C}" dt="2025-03-12T13:51:51.096" v="1213" actId="1076"/>
          <ac:cxnSpMkLst>
            <pc:docMk/>
            <pc:sldMk cId="324697484" sldId="299"/>
            <ac:cxnSpMk id="7" creationId="{4F310051-2793-B58E-DB37-07A25BBA6461}"/>
          </ac:cxnSpMkLst>
        </pc:cxnChg>
      </pc:sldChg>
      <pc:sldChg chg="addSp delSp modSp add mod">
        <pc:chgData name="Ian Lai" userId="43d92a68-c294-4340-9421-dc48ab01a9a7" providerId="ADAL" clId="{DBCBA5FD-BFF0-4B02-9462-D8799505343C}" dt="2025-03-12T14:01:11.547" v="1301"/>
        <pc:sldMkLst>
          <pc:docMk/>
          <pc:sldMk cId="3359527815" sldId="300"/>
        </pc:sldMkLst>
        <pc:spChg chg="mod">
          <ac:chgData name="Ian Lai" userId="43d92a68-c294-4340-9421-dc48ab01a9a7" providerId="ADAL" clId="{DBCBA5FD-BFF0-4B02-9462-D8799505343C}" dt="2025-03-12T13:58:26.499" v="1285" actId="20577"/>
          <ac:spMkLst>
            <pc:docMk/>
            <pc:sldMk cId="3359527815" sldId="300"/>
            <ac:spMk id="2" creationId="{EB4CA3CC-0919-F518-0362-DAA7658663E2}"/>
          </ac:spMkLst>
        </pc:spChg>
        <pc:spChg chg="add del mod">
          <ac:chgData name="Ian Lai" userId="43d92a68-c294-4340-9421-dc48ab01a9a7" providerId="ADAL" clId="{DBCBA5FD-BFF0-4B02-9462-D8799505343C}" dt="2025-03-12T13:59:34.988" v="1296" actId="478"/>
          <ac:spMkLst>
            <pc:docMk/>
            <pc:sldMk cId="3359527815" sldId="300"/>
            <ac:spMk id="3" creationId="{9B6CC41A-AF8F-5547-1EA0-B6EF91240C98}"/>
          </ac:spMkLst>
        </pc:spChg>
        <pc:spChg chg="mod">
          <ac:chgData name="Ian Lai" userId="43d92a68-c294-4340-9421-dc48ab01a9a7" providerId="ADAL" clId="{DBCBA5FD-BFF0-4B02-9462-D8799505343C}" dt="2025-03-12T13:59:26.638" v="1292"/>
          <ac:spMkLst>
            <pc:docMk/>
            <pc:sldMk cId="3359527815" sldId="300"/>
            <ac:spMk id="6" creationId="{24E53628-013C-1AF9-35F2-A078F6F7E47D}"/>
          </ac:spMkLst>
        </pc:spChg>
        <pc:spChg chg="add mod">
          <ac:chgData name="Ian Lai" userId="43d92a68-c294-4340-9421-dc48ab01a9a7" providerId="ADAL" clId="{DBCBA5FD-BFF0-4B02-9462-D8799505343C}" dt="2025-03-12T14:01:11.547" v="1301"/>
          <ac:spMkLst>
            <pc:docMk/>
            <pc:sldMk cId="3359527815" sldId="300"/>
            <ac:spMk id="10" creationId="{9492CBE1-C35B-5E61-D7F3-3EECF37ACDB0}"/>
          </ac:spMkLst>
        </pc:spChg>
        <pc:spChg chg="del">
          <ac:chgData name="Ian Lai" userId="43d92a68-c294-4340-9421-dc48ab01a9a7" providerId="ADAL" clId="{DBCBA5FD-BFF0-4B02-9462-D8799505343C}" dt="2025-03-12T14:00:22.464" v="1299" actId="478"/>
          <ac:spMkLst>
            <pc:docMk/>
            <pc:sldMk cId="3359527815" sldId="300"/>
            <ac:spMk id="15" creationId="{C5E3E09A-8D58-00C1-726F-B7E3109C98D6}"/>
          </ac:spMkLst>
        </pc:spChg>
        <pc:spChg chg="del">
          <ac:chgData name="Ian Lai" userId="43d92a68-c294-4340-9421-dc48ab01a9a7" providerId="ADAL" clId="{DBCBA5FD-BFF0-4B02-9462-D8799505343C}" dt="2025-03-12T13:59:18.211" v="1286" actId="478"/>
          <ac:spMkLst>
            <pc:docMk/>
            <pc:sldMk cId="3359527815" sldId="300"/>
            <ac:spMk id="19" creationId="{562E5B79-F2FE-4586-52CA-CF69EAD4DF53}"/>
          </ac:spMkLst>
        </pc:spChg>
        <pc:picChg chg="add mod">
          <ac:chgData name="Ian Lai" userId="43d92a68-c294-4340-9421-dc48ab01a9a7" providerId="ADAL" clId="{DBCBA5FD-BFF0-4B02-9462-D8799505343C}" dt="2025-03-12T14:00:23.999" v="1300" actId="1076"/>
          <ac:picMkLst>
            <pc:docMk/>
            <pc:sldMk cId="3359527815" sldId="300"/>
            <ac:picMk id="12" creationId="{B3CADE66-A0FF-12A7-4076-0D6EACFE4178}"/>
          </ac:picMkLst>
        </pc:picChg>
        <pc:picChg chg="del">
          <ac:chgData name="Ian Lai" userId="43d92a68-c294-4340-9421-dc48ab01a9a7" providerId="ADAL" clId="{DBCBA5FD-BFF0-4B02-9462-D8799505343C}" dt="2025-03-12T13:59:19.858" v="1287" actId="478"/>
          <ac:picMkLst>
            <pc:docMk/>
            <pc:sldMk cId="3359527815" sldId="300"/>
            <ac:picMk id="14" creationId="{CC568E30-35FD-2F7E-E59F-0FAD3A24BC18}"/>
          </ac:picMkLst>
        </pc:picChg>
      </pc:sldChg>
      <pc:sldChg chg="add del">
        <pc:chgData name="Ian Lai" userId="43d92a68-c294-4340-9421-dc48ab01a9a7" providerId="ADAL" clId="{DBCBA5FD-BFF0-4B02-9462-D8799505343C}" dt="2025-03-12T13:55:43.724" v="1259" actId="47"/>
        <pc:sldMkLst>
          <pc:docMk/>
          <pc:sldMk cId="3788266315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9D8AA-5D87-44DF-8AA5-C696CCBDDE30}" type="datetimeFigureOut">
              <a:rPr lang="en-AU" smtClean="0"/>
              <a:t>12/03/2025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79238-CA8B-4BBD-A3D4-6F19E3A3B0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8771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30DE-EFA0-470A-BF6A-AA92426DA954}" type="datetimeFigureOut">
              <a:rPr lang="en-AU" smtClean="0"/>
              <a:t>12/03/2025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FEE5-13FF-4B37-86AB-9DDEFFF03F63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43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30DE-EFA0-470A-BF6A-AA92426DA954}" type="datetimeFigureOut">
              <a:rPr lang="en-AU" smtClean="0"/>
              <a:t>12/03/2025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FEE5-13FF-4B37-86AB-9DDEFFF03F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690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30DE-EFA0-470A-BF6A-AA92426DA954}" type="datetimeFigureOut">
              <a:rPr lang="en-AU" smtClean="0"/>
              <a:t>12/03/2025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FEE5-13FF-4B37-86AB-9DDEFFF03F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931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30DE-EFA0-470A-BF6A-AA92426DA954}" type="datetimeFigureOut">
              <a:rPr lang="en-AU" smtClean="0"/>
              <a:t>12/03/2025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FEE5-13FF-4B37-86AB-9DDEFFF03F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616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30DE-EFA0-470A-BF6A-AA92426DA954}" type="datetimeFigureOut">
              <a:rPr lang="en-AU" smtClean="0"/>
              <a:t>12/03/2025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FEE5-13FF-4B37-86AB-9DDEFFF03F63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52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30DE-EFA0-470A-BF6A-AA92426DA954}" type="datetimeFigureOut">
              <a:rPr lang="en-AU" smtClean="0"/>
              <a:t>12/03/2025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FEE5-13FF-4B37-86AB-9DDEFFF03F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438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30DE-EFA0-470A-BF6A-AA92426DA954}" type="datetimeFigureOut">
              <a:rPr lang="en-AU" smtClean="0"/>
              <a:t>12/03/2025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FEE5-13FF-4B37-86AB-9DDEFFF03F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070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30DE-EFA0-470A-BF6A-AA92426DA954}" type="datetimeFigureOut">
              <a:rPr lang="en-AU" smtClean="0"/>
              <a:t>12/03/2025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FEE5-13FF-4B37-86AB-9DDEFFF03F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398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30DE-EFA0-470A-BF6A-AA92426DA954}" type="datetimeFigureOut">
              <a:rPr lang="en-AU" smtClean="0"/>
              <a:t>12/03/2025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FEE5-13FF-4B37-86AB-9DDEFFF03F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31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7B430DE-EFA0-470A-BF6A-AA92426DA954}" type="datetimeFigureOut">
              <a:rPr lang="en-AU" smtClean="0"/>
              <a:t>12/03/2025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BCFEE5-13FF-4B37-86AB-9DDEFFF03F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475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30DE-EFA0-470A-BF6A-AA92426DA954}" type="datetimeFigureOut">
              <a:rPr lang="en-AU" smtClean="0"/>
              <a:t>12/03/2025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FEE5-13FF-4B37-86AB-9DDEFFF03F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728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7B430DE-EFA0-470A-BF6A-AA92426DA954}" type="datetimeFigureOut">
              <a:rPr lang="en-AU" smtClean="0"/>
              <a:t>12/03/2025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0BCFEE5-13FF-4B37-86AB-9DDEFFF03F63}" type="slidenum">
              <a:rPr lang="en-AU" smtClean="0"/>
              <a:t>‹#›</a:t>
            </a:fld>
            <a:endParaRPr lang="en-A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51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letter t on a black background&#10;&#10;AI-generated content may be incorrect.">
            <a:extLst>
              <a:ext uri="{FF2B5EF4-FFF2-40B4-BE49-F238E27FC236}">
                <a16:creationId xmlns:a16="http://schemas.microsoft.com/office/drawing/2014/main" id="{D98F1439-CB20-B78F-89A8-E7CF31F0B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1" y="307090"/>
            <a:ext cx="4813257" cy="7821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108F6C-C77A-3785-7DC1-236F35D9CAB9}"/>
              </a:ext>
            </a:extLst>
          </p:cNvPr>
          <p:cNvSpPr txBox="1"/>
          <p:nvPr/>
        </p:nvSpPr>
        <p:spPr>
          <a:xfrm>
            <a:off x="1510749" y="2398079"/>
            <a:ext cx="91705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kern="1200" dirty="0">
                <a:ln w="3175" cmpd="sng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Grandview" panose="020F0502020204030204" pitchFamily="34" charset="0"/>
                <a:ea typeface="+mj-ea"/>
                <a:cs typeface="+mj-cs"/>
              </a:rPr>
              <a:t>Coupa Accounts Payable Training</a:t>
            </a:r>
          </a:p>
          <a:p>
            <a:pPr algn="ctr"/>
            <a:endParaRPr lang="en-AU" sz="6000" dirty="0"/>
          </a:p>
        </p:txBody>
      </p:sp>
    </p:spTree>
    <p:extLst>
      <p:ext uri="{BB962C8B-B14F-4D97-AF65-F5344CB8AC3E}">
        <p14:creationId xmlns:p14="http://schemas.microsoft.com/office/powerpoint/2010/main" val="310541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998DF-9D9B-F582-9298-40907EC32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59D6E57-9780-AAED-7FBE-97E678680BAC}"/>
              </a:ext>
            </a:extLst>
          </p:cNvPr>
          <p:cNvSpPr txBox="1">
            <a:spLocks/>
          </p:cNvSpPr>
          <p:nvPr/>
        </p:nvSpPr>
        <p:spPr>
          <a:xfrm>
            <a:off x="252436" y="1367502"/>
            <a:ext cx="11687126" cy="1367386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schemeClr val="bg1"/>
                </a:solidFill>
              </a:rPr>
              <a:t>123	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0A9ADB-2033-EF52-71BC-46D21ED13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304524"/>
            <a:ext cx="7893424" cy="753026"/>
          </a:xfrm>
        </p:spPr>
        <p:txBody>
          <a:bodyPr>
            <a:normAutofit fontScale="90000"/>
          </a:bodyPr>
          <a:lstStyle/>
          <a:p>
            <a:r>
              <a:rPr lang="en-US" sz="2600" b="1" dirty="0">
                <a:latin typeface="Grandview" panose="020B0502040204020203" pitchFamily="34" charset="0"/>
              </a:rPr>
              <a:t>CREATING AN INVOICE/CREDIT NOTE – NON-PO BACKED</a:t>
            </a:r>
            <a:endParaRPr lang="en-AU" sz="2600" b="1" dirty="0">
              <a:latin typeface="Grandview" panose="020B05020402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565C4D-8E3F-778C-5703-B62217EF2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Coupa Accounts Payable Training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3520C-B3F2-7735-6697-C7C0FD15E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51ED-F8FC-4C3B-A33F-9E44EE7CD762}" type="slidenum">
              <a:rPr lang="en-AU" smtClean="0"/>
              <a:t>10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FB3CEA-130B-94C8-AFC4-2DD299D4B5D9}"/>
              </a:ext>
            </a:extLst>
          </p:cNvPr>
          <p:cNvCxnSpPr/>
          <p:nvPr/>
        </p:nvCxnSpPr>
        <p:spPr>
          <a:xfrm>
            <a:off x="376518" y="1057550"/>
            <a:ext cx="11403106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letter t on a black background&#10;&#10;AI-generated content may be incorrect.">
            <a:extLst>
              <a:ext uri="{FF2B5EF4-FFF2-40B4-BE49-F238E27FC236}">
                <a16:creationId xmlns:a16="http://schemas.microsoft.com/office/drawing/2014/main" id="{DE9D3ABF-E1E4-BA72-4D49-2BA0A7ABE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872" y="416859"/>
            <a:ext cx="3390752" cy="5509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BDAF56-5DE7-CFAB-4118-271E9D2DB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673" y="2131969"/>
            <a:ext cx="5158848" cy="340333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50549B-3B8B-F6ED-ED70-4E6E8993D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4406" y="3274871"/>
            <a:ext cx="2073552" cy="273541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A49E37-6B85-5F27-D9AB-B1C5F70BB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9787" y="1147244"/>
            <a:ext cx="4441421" cy="67477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9B5E20-AA39-6169-8DBF-9D96F19ACF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4406" y="1620636"/>
            <a:ext cx="2073552" cy="103677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45D2AD4-6DA4-101D-EA89-4C08CCE9E0A9}"/>
              </a:ext>
            </a:extLst>
          </p:cNvPr>
          <p:cNvSpPr txBox="1"/>
          <p:nvPr/>
        </p:nvSpPr>
        <p:spPr>
          <a:xfrm>
            <a:off x="375522" y="1191808"/>
            <a:ext cx="4765889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400" b="1" dirty="0"/>
              <a:t>Invoice Entry Guidelines</a:t>
            </a:r>
          </a:p>
          <a:p>
            <a:pPr algn="just">
              <a:buNone/>
            </a:pPr>
            <a:r>
              <a:rPr lang="en-US" sz="1400" dirty="0"/>
              <a:t>Ensure all </a:t>
            </a:r>
            <a:r>
              <a:rPr lang="en-US" sz="1400" b="1" dirty="0"/>
              <a:t>required information</a:t>
            </a:r>
            <a:r>
              <a:rPr lang="en-US" sz="1400" dirty="0"/>
              <a:t> from the </a:t>
            </a:r>
            <a:r>
              <a:rPr lang="en-US" sz="1400" b="1" dirty="0"/>
              <a:t>supplier invoice</a:t>
            </a:r>
            <a:r>
              <a:rPr lang="en-US" sz="1400" dirty="0"/>
              <a:t> is entered accurately.</a:t>
            </a:r>
          </a:p>
          <a:p>
            <a:pPr algn="just">
              <a:buNone/>
            </a:pPr>
            <a:endParaRPr lang="en-US" sz="1400" dirty="0"/>
          </a:p>
          <a:p>
            <a:pPr algn="just">
              <a:buNone/>
            </a:pPr>
            <a:r>
              <a:rPr lang="en-US" sz="1400" b="1" dirty="0"/>
              <a:t>Line-Level Details: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dirty="0"/>
              <a:t>Add Line</a:t>
            </a:r>
            <a:r>
              <a:rPr lang="en-US" sz="1400" dirty="0"/>
              <a:t> – Click to add additional line items.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dirty="0"/>
              <a:t>Type</a:t>
            </a:r>
            <a:r>
              <a:rPr lang="en-US" sz="1400" dirty="0"/>
              <a:t> – Specifies whether the line item is </a:t>
            </a:r>
            <a:r>
              <a:rPr lang="en-US" sz="1400" b="1" dirty="0"/>
              <a:t>quantity-based</a:t>
            </a:r>
            <a:r>
              <a:rPr lang="en-US" sz="1400" dirty="0"/>
              <a:t> or </a:t>
            </a:r>
            <a:r>
              <a:rPr lang="en-US" sz="1400" b="1" dirty="0"/>
              <a:t>amount-based</a:t>
            </a:r>
            <a:r>
              <a:rPr lang="en-US" sz="14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dirty="0"/>
              <a:t>Description</a:t>
            </a:r>
            <a:r>
              <a:rPr lang="en-US" sz="1400" dirty="0"/>
              <a:t> – Enter a brief description of the line item.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dirty="0"/>
              <a:t>Qty</a:t>
            </a:r>
            <a:r>
              <a:rPr lang="en-US" sz="1400" dirty="0"/>
              <a:t> – Input the </a:t>
            </a:r>
            <a:r>
              <a:rPr lang="en-US" sz="1400" b="1" dirty="0"/>
              <a:t>quantity</a:t>
            </a:r>
            <a:r>
              <a:rPr lang="en-US" sz="1400" dirty="0"/>
              <a:t> (leave blank for amount-based lines).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dirty="0"/>
              <a:t>UOM (Unit of Measure)</a:t>
            </a:r>
            <a:r>
              <a:rPr lang="en-US" sz="1400" dirty="0"/>
              <a:t> – Select the appropriate unit (blank for amount-based lines).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dirty="0"/>
              <a:t>Price</a:t>
            </a:r>
            <a:r>
              <a:rPr lang="en-US" sz="1400" dirty="0"/>
              <a:t> – Enter the </a:t>
            </a:r>
            <a:r>
              <a:rPr lang="en-US" sz="1400" b="1" dirty="0"/>
              <a:t>price per unit</a:t>
            </a:r>
            <a:r>
              <a:rPr lang="en-US" sz="1400" dirty="0"/>
              <a:t> (GST exclusive).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dirty="0"/>
              <a:t>Contract</a:t>
            </a:r>
            <a:r>
              <a:rPr lang="en-US" sz="1400" dirty="0"/>
              <a:t> – Select an applicable </a:t>
            </a:r>
            <a:r>
              <a:rPr lang="en-US" sz="1400" b="1" dirty="0"/>
              <a:t>contract</a:t>
            </a:r>
            <a:r>
              <a:rPr lang="en-US" sz="1400" dirty="0"/>
              <a:t> if available.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dirty="0"/>
              <a:t>Billing</a:t>
            </a:r>
            <a:r>
              <a:rPr lang="en-US" sz="1400" dirty="0"/>
              <a:t> – Choose the </a:t>
            </a:r>
            <a:r>
              <a:rPr lang="en-US" sz="1400" b="1" dirty="0"/>
              <a:t>billing account fields</a:t>
            </a:r>
            <a:r>
              <a:rPr lang="en-US" sz="1400" dirty="0"/>
              <a:t> (some fields auto-populate).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To </a:t>
            </a:r>
            <a:r>
              <a:rPr lang="en-US" sz="1400" b="1" dirty="0"/>
              <a:t>split bill</a:t>
            </a:r>
            <a:r>
              <a:rPr lang="en-US" sz="1400" dirty="0"/>
              <a:t>, click the </a:t>
            </a:r>
            <a:r>
              <a:rPr lang="en-US" sz="1400" b="1" dirty="0"/>
              <a:t>split billing icon</a:t>
            </a:r>
            <a:r>
              <a:rPr lang="en-US" sz="1400" dirty="0"/>
              <a:t>.</a:t>
            </a:r>
          </a:p>
          <a:p>
            <a:pPr algn="just"/>
            <a:endParaRPr lang="en-US" sz="1400" dirty="0"/>
          </a:p>
          <a:p>
            <a:pPr algn="just">
              <a:buNone/>
            </a:pPr>
            <a:r>
              <a:rPr lang="en-US" sz="1400" b="1" dirty="0"/>
              <a:t>Final Steps: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Select </a:t>
            </a:r>
            <a:r>
              <a:rPr lang="en-US" sz="1400" b="1" dirty="0"/>
              <a:t>Calculate</a:t>
            </a:r>
            <a:r>
              <a:rPr lang="en-US" sz="1400" dirty="0"/>
              <a:t> to verify the </a:t>
            </a:r>
            <a:r>
              <a:rPr lang="en-US" sz="1400" b="1" dirty="0"/>
              <a:t>invoice entry</a:t>
            </a:r>
            <a:r>
              <a:rPr lang="en-US" sz="1400" dirty="0"/>
              <a:t> against the </a:t>
            </a:r>
            <a:r>
              <a:rPr lang="en-US" sz="1400" b="1" dirty="0"/>
              <a:t>actual invoice total (Control Total)</a:t>
            </a:r>
            <a:r>
              <a:rPr lang="en-US" sz="14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Once reviewed, click </a:t>
            </a:r>
            <a:r>
              <a:rPr lang="en-US" sz="1400" b="1" dirty="0"/>
              <a:t>Submit</a:t>
            </a:r>
            <a:r>
              <a:rPr lang="en-US" sz="1400" dirty="0"/>
              <a:t> to process the invoice.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EE76A0AB-B5B4-8E18-B084-38FE164BC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411" y="5538371"/>
            <a:ext cx="435299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latin typeface="Arial" panose="020B0604020202020204" pitchFamily="34" charset="0"/>
              </a:rPr>
              <a:t>*If creating a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credit note: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quantity-based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lines, enter a negative quantity. For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amount-based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lines, enter a negative price.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278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061AF-47BE-9AFB-D748-A66E0F451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C044ABC-26B0-006F-ABF1-F8E4A6A31B0E}"/>
              </a:ext>
            </a:extLst>
          </p:cNvPr>
          <p:cNvSpPr txBox="1">
            <a:spLocks/>
          </p:cNvSpPr>
          <p:nvPr/>
        </p:nvSpPr>
        <p:spPr>
          <a:xfrm>
            <a:off x="252436" y="1367502"/>
            <a:ext cx="11687126" cy="1367386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schemeClr val="bg1"/>
                </a:solidFill>
              </a:rPr>
              <a:t>123	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EFE03-F630-ABDD-B6B6-4B56E2A7D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304524"/>
            <a:ext cx="6421073" cy="753026"/>
          </a:xfrm>
        </p:spPr>
        <p:txBody>
          <a:bodyPr>
            <a:normAutofit fontScale="90000"/>
          </a:bodyPr>
          <a:lstStyle/>
          <a:p>
            <a:r>
              <a:rPr lang="en-US" sz="2600" b="1" dirty="0">
                <a:latin typeface="Grandview" panose="020B0502040204020203" pitchFamily="34" charset="0"/>
              </a:rPr>
              <a:t> CREATE A CREDIT NOTE – PO FLIP OR MANUAL</a:t>
            </a:r>
            <a:endParaRPr lang="en-AU" sz="2600" b="1" dirty="0">
              <a:latin typeface="Grandview" panose="020B05020402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AF1D-80A4-D599-6A64-53ADE617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Coupa Accounts Payable Training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93C5CA-2A12-FC4B-6026-B4F4EA30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51ED-F8FC-4C3B-A33F-9E44EE7CD762}" type="slidenum">
              <a:rPr lang="en-AU" smtClean="0"/>
              <a:t>11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0A8F84-4B33-16C7-4460-BA634C749A6F}"/>
              </a:ext>
            </a:extLst>
          </p:cNvPr>
          <p:cNvCxnSpPr/>
          <p:nvPr/>
        </p:nvCxnSpPr>
        <p:spPr>
          <a:xfrm>
            <a:off x="376518" y="1057550"/>
            <a:ext cx="11403106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letter t on a black background&#10;&#10;AI-generated content may be incorrect.">
            <a:extLst>
              <a:ext uri="{FF2B5EF4-FFF2-40B4-BE49-F238E27FC236}">
                <a16:creationId xmlns:a16="http://schemas.microsoft.com/office/drawing/2014/main" id="{38A3ABB4-81C7-84E6-ABAE-0DE804CF2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872" y="416859"/>
            <a:ext cx="3390752" cy="5509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037B4F-38B7-61CD-F85C-E7E3A6CDCE88}"/>
              </a:ext>
            </a:extLst>
          </p:cNvPr>
          <p:cNvSpPr txBox="1"/>
          <p:nvPr/>
        </p:nvSpPr>
        <p:spPr>
          <a:xfrm>
            <a:off x="376517" y="1182818"/>
            <a:ext cx="5307107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/>
              <a:t>Creating a Credit Note</a:t>
            </a:r>
          </a:p>
          <a:p>
            <a:pPr>
              <a:buNone/>
            </a:pPr>
            <a:r>
              <a:rPr lang="en-US" sz="1600" dirty="0"/>
              <a:t>A </a:t>
            </a:r>
            <a:r>
              <a:rPr lang="en-US" sz="1600" b="1" dirty="0"/>
              <a:t>credit note</a:t>
            </a:r>
            <a:r>
              <a:rPr lang="en-US" sz="1600" dirty="0"/>
              <a:t> is created similarly to an invoice using </a:t>
            </a:r>
            <a:r>
              <a:rPr lang="en-US" sz="1600" b="1" dirty="0"/>
              <a:t>PO Flip (</a:t>
            </a:r>
            <a:r>
              <a:rPr lang="en-US" sz="1600" b="1" dirty="0">
                <a:solidFill>
                  <a:srgbClr val="FF0000"/>
                </a:solidFill>
              </a:rPr>
              <a:t>red coins</a:t>
            </a:r>
            <a:r>
              <a:rPr lang="en-US" sz="1600" b="1" dirty="0"/>
              <a:t>)</a:t>
            </a:r>
            <a:r>
              <a:rPr lang="en-US" sz="1600" dirty="0"/>
              <a:t> or manually: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Create → Credit Note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Ensure a </a:t>
            </a:r>
            <a:r>
              <a:rPr lang="en-US" sz="1600" b="1" dirty="0"/>
              <a:t>negative quantity or price</a:t>
            </a:r>
            <a:r>
              <a:rPr lang="en-US" sz="1600" dirty="0"/>
              <a:t> is entered to issue the credit.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Wherever possible, raise a </a:t>
            </a:r>
            <a:r>
              <a:rPr lang="en-US" sz="1600" b="1" dirty="0"/>
              <a:t>Credit Note against a previously entered invoice</a:t>
            </a:r>
            <a:r>
              <a:rPr lang="en-US" sz="1600" dirty="0"/>
              <a:t> (exceptions apply, e.g., rebates).</a:t>
            </a:r>
          </a:p>
          <a:p>
            <a:pPr>
              <a:buNone/>
            </a:pPr>
            <a:r>
              <a:rPr lang="en-US" sz="1600" b="1" dirty="0"/>
              <a:t>Key Notes: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 </a:t>
            </a:r>
            <a:r>
              <a:rPr lang="en-US" sz="1600" b="1" dirty="0"/>
              <a:t>fully cancel an invoice</a:t>
            </a:r>
            <a:r>
              <a:rPr lang="en-US" sz="1600" dirty="0"/>
              <a:t>, only the following fields can be edited: </a:t>
            </a:r>
            <a:r>
              <a:rPr lang="en-US" sz="1600" b="1" dirty="0"/>
              <a:t>Credit Note Date, Credit Note Number, and Credit Reason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All other fields are </a:t>
            </a:r>
            <a:r>
              <a:rPr lang="en-US" sz="1600" b="1" dirty="0"/>
              <a:t>pre-populated and not editable</a:t>
            </a:r>
            <a:r>
              <a:rPr lang="en-US" sz="1600" dirty="0"/>
              <a:t>, ensuring information carries over from the original invoice.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If adjustments to invoice lines are needed, you can edit: </a:t>
            </a:r>
            <a:r>
              <a:rPr lang="en-US" sz="1600" b="1" dirty="0"/>
              <a:t>Credit Note Date, Credit Note Number, Credit Reason, and line adjustment details</a:t>
            </a:r>
            <a:r>
              <a:rPr lang="en-US" sz="1600" dirty="0"/>
              <a:t> (e.g., price and quantity).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E79876-2567-19FC-B5EB-D47D7B3F6B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2273" y="3764327"/>
            <a:ext cx="4810161" cy="20362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A08627-E4E6-D24C-6F02-2B39203D2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05" y="1309853"/>
            <a:ext cx="6508376" cy="239184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4D85FE6-5CD5-9B12-C5E7-E7F9D3D2E305}"/>
              </a:ext>
            </a:extLst>
          </p:cNvPr>
          <p:cNvSpPr/>
          <p:nvPr/>
        </p:nvSpPr>
        <p:spPr>
          <a:xfrm>
            <a:off x="5683624" y="2734888"/>
            <a:ext cx="558649" cy="5064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9845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C3B2A-4FF8-8DEC-0719-D142299F6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C91A21F-8B7B-4D5B-E068-37659C22E5C2}"/>
              </a:ext>
            </a:extLst>
          </p:cNvPr>
          <p:cNvSpPr txBox="1">
            <a:spLocks/>
          </p:cNvSpPr>
          <p:nvPr/>
        </p:nvSpPr>
        <p:spPr>
          <a:xfrm>
            <a:off x="252436" y="1367502"/>
            <a:ext cx="11687126" cy="1367386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schemeClr val="bg1"/>
                </a:solidFill>
              </a:rPr>
              <a:t>123	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999B46-78A6-51AE-7E10-4841896DF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304524"/>
            <a:ext cx="6421073" cy="753026"/>
          </a:xfrm>
        </p:spPr>
        <p:txBody>
          <a:bodyPr>
            <a:normAutofit/>
          </a:bodyPr>
          <a:lstStyle/>
          <a:p>
            <a:r>
              <a:rPr lang="en-US" sz="2600" b="1" dirty="0">
                <a:latin typeface="Grandview" panose="020B0502040204020203" pitchFamily="34" charset="0"/>
              </a:rPr>
              <a:t>WITHDRAWING INVOICES</a:t>
            </a:r>
            <a:endParaRPr lang="en-AU" sz="2600" b="1" dirty="0">
              <a:latin typeface="Grandview" panose="020B05020402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6B939F-E139-F42B-58CE-F356757D5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Coupa Accounts Payable Training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E44EFD-511A-CB14-D523-2245A8655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51ED-F8FC-4C3B-A33F-9E44EE7CD762}" type="slidenum">
              <a:rPr lang="en-AU" smtClean="0"/>
              <a:t>12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662416-6F1A-6ACB-3BD7-963D4641EE13}"/>
              </a:ext>
            </a:extLst>
          </p:cNvPr>
          <p:cNvCxnSpPr/>
          <p:nvPr/>
        </p:nvCxnSpPr>
        <p:spPr>
          <a:xfrm>
            <a:off x="376518" y="1057550"/>
            <a:ext cx="11403106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letter t on a black background&#10;&#10;AI-generated content may be incorrect.">
            <a:extLst>
              <a:ext uri="{FF2B5EF4-FFF2-40B4-BE49-F238E27FC236}">
                <a16:creationId xmlns:a16="http://schemas.microsoft.com/office/drawing/2014/main" id="{D95070C6-BFBB-F34C-D9BE-63B356325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872" y="416859"/>
            <a:ext cx="3390752" cy="5509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D1554B-2054-B364-A53B-EA8AF0F4B9FA}"/>
              </a:ext>
            </a:extLst>
          </p:cNvPr>
          <p:cNvSpPr txBox="1"/>
          <p:nvPr/>
        </p:nvSpPr>
        <p:spPr>
          <a:xfrm>
            <a:off x="376517" y="1367501"/>
            <a:ext cx="402067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b="1" dirty="0"/>
              <a:t>Withdrawing an Invoice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Only AP-created invoices</a:t>
            </a:r>
            <a:r>
              <a:rPr lang="en-US" dirty="0"/>
              <a:t> can be withdrawn; </a:t>
            </a:r>
            <a:r>
              <a:rPr lang="en-US" b="1" dirty="0"/>
              <a:t>supplier-created invoices cannot</a:t>
            </a:r>
            <a:r>
              <a:rPr lang="en-US" dirty="0"/>
              <a:t> be withdrawn.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Open the </a:t>
            </a:r>
            <a:r>
              <a:rPr lang="en-US" b="1" dirty="0"/>
              <a:t>relevant invoice</a:t>
            </a:r>
            <a:r>
              <a:rPr lang="en-US" dirty="0"/>
              <a:t>, scroll down, and select </a:t>
            </a:r>
            <a:r>
              <a:rPr lang="en-US" b="1" dirty="0"/>
              <a:t>Withdraw</a:t>
            </a:r>
            <a:r>
              <a:rPr lang="en-US" dirty="0"/>
              <a:t> (may be under </a:t>
            </a:r>
            <a:r>
              <a:rPr lang="en-US" b="1" dirty="0"/>
              <a:t>More Actions</a:t>
            </a:r>
            <a:r>
              <a:rPr lang="en-US" dirty="0"/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Once withdrawn, the invoice moves to </a:t>
            </a:r>
            <a:r>
              <a:rPr lang="en-US" b="1" dirty="0"/>
              <a:t>Draft</a:t>
            </a:r>
            <a:r>
              <a:rPr lang="en-US" dirty="0"/>
              <a:t> status, allowing you to </a:t>
            </a:r>
            <a:r>
              <a:rPr lang="en-US" b="1" dirty="0"/>
              <a:t>edit and re-submit</a:t>
            </a:r>
            <a:r>
              <a:rPr lang="en-US" dirty="0"/>
              <a:t> if needed.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1E60913-33DC-F012-8862-47193FD87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749" y="1326900"/>
            <a:ext cx="7086875" cy="3575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7593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C06A8-4FD2-D6C8-FF9C-C019CEAB9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47A22C-56A2-30F1-EA52-C117AFF0828A}"/>
              </a:ext>
            </a:extLst>
          </p:cNvPr>
          <p:cNvSpPr txBox="1">
            <a:spLocks/>
          </p:cNvSpPr>
          <p:nvPr/>
        </p:nvSpPr>
        <p:spPr>
          <a:xfrm>
            <a:off x="252436" y="1367502"/>
            <a:ext cx="11687126" cy="1367386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schemeClr val="bg1"/>
                </a:solidFill>
              </a:rPr>
              <a:t>123	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5C09B7-9024-0927-AF43-FB56D4B99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304524"/>
            <a:ext cx="6421073" cy="753026"/>
          </a:xfrm>
        </p:spPr>
        <p:txBody>
          <a:bodyPr>
            <a:normAutofit/>
          </a:bodyPr>
          <a:lstStyle/>
          <a:p>
            <a:r>
              <a:rPr lang="en-US" sz="2600" b="1" dirty="0">
                <a:latin typeface="Grandview" panose="020B0502040204020203" pitchFamily="34" charset="0"/>
              </a:rPr>
              <a:t>DELETING INVOICES</a:t>
            </a:r>
            <a:endParaRPr lang="en-AU" sz="2600" b="1" dirty="0">
              <a:latin typeface="Grandview" panose="020B05020402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AEBD7F-AC2B-2047-D6FD-A7073AA8A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Coupa Accounts Payable Training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6337B9-F37D-9C93-C4B0-6DD29FA17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51ED-F8FC-4C3B-A33F-9E44EE7CD762}" type="slidenum">
              <a:rPr lang="en-AU" smtClean="0"/>
              <a:t>13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DAA17E-175F-F38C-7758-685788D8A1DC}"/>
              </a:ext>
            </a:extLst>
          </p:cNvPr>
          <p:cNvCxnSpPr/>
          <p:nvPr/>
        </p:nvCxnSpPr>
        <p:spPr>
          <a:xfrm>
            <a:off x="376518" y="1057550"/>
            <a:ext cx="11403106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letter t on a black background&#10;&#10;AI-generated content may be incorrect.">
            <a:extLst>
              <a:ext uri="{FF2B5EF4-FFF2-40B4-BE49-F238E27FC236}">
                <a16:creationId xmlns:a16="http://schemas.microsoft.com/office/drawing/2014/main" id="{2F6790BA-3369-4B8C-0C1C-A1C799D41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872" y="416859"/>
            <a:ext cx="3390752" cy="5509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82E79D-9D64-1A2D-4A7F-FF07F5BCF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216" y="4444383"/>
            <a:ext cx="10544408" cy="800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A35D9B-6ED8-E426-93B8-C54A634778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6949" y="1268531"/>
            <a:ext cx="6942675" cy="27288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672A4A-9A12-1DEF-F797-B597EE1C9B61}"/>
              </a:ext>
            </a:extLst>
          </p:cNvPr>
          <p:cNvSpPr txBox="1"/>
          <p:nvPr/>
        </p:nvSpPr>
        <p:spPr>
          <a:xfrm>
            <a:off x="252436" y="1364531"/>
            <a:ext cx="446024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Searching and Deleting an Invoice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the </a:t>
            </a:r>
            <a:r>
              <a:rPr lang="en-US" b="1" dirty="0"/>
              <a:t>Advanced Search</a:t>
            </a:r>
            <a:r>
              <a:rPr lang="en-US" dirty="0"/>
              <a:t> field to find an invoice by </a:t>
            </a:r>
            <a:r>
              <a:rPr lang="en-US" b="1" dirty="0"/>
              <a:t>number, supplier, or status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created the invoice, it will be listed under your name.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AP can only delete invoices</a:t>
            </a:r>
            <a:r>
              <a:rPr lang="en-US" dirty="0"/>
              <a:t> that were </a:t>
            </a:r>
            <a:r>
              <a:rPr lang="en-US" b="1" dirty="0"/>
              <a:t>AP-created</a:t>
            </a:r>
            <a:r>
              <a:rPr lang="en-US" dirty="0"/>
              <a:t> and are in </a:t>
            </a:r>
            <a:r>
              <a:rPr lang="en-US" b="1" dirty="0"/>
              <a:t>‘New’ status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delete an invoice, open it, then select </a:t>
            </a:r>
            <a:r>
              <a:rPr lang="en-US" b="1" dirty="0"/>
              <a:t>Delete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04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4B94C-3659-12D5-B75C-D7F46CF78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D3DCB9-E284-8D5B-4C34-F8605FD1628E}"/>
              </a:ext>
            </a:extLst>
          </p:cNvPr>
          <p:cNvSpPr txBox="1">
            <a:spLocks/>
          </p:cNvSpPr>
          <p:nvPr/>
        </p:nvSpPr>
        <p:spPr>
          <a:xfrm>
            <a:off x="252436" y="1367502"/>
            <a:ext cx="11687126" cy="1367386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schemeClr val="bg1"/>
                </a:solidFill>
              </a:rPr>
              <a:t>123	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0CE307-35B1-1706-B94F-C49E31742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304524"/>
            <a:ext cx="6421073" cy="753026"/>
          </a:xfrm>
        </p:spPr>
        <p:txBody>
          <a:bodyPr>
            <a:normAutofit/>
          </a:bodyPr>
          <a:lstStyle/>
          <a:p>
            <a:r>
              <a:rPr lang="en-US" sz="2600" b="1" dirty="0">
                <a:latin typeface="Grandview" panose="020B0502040204020203" pitchFamily="34" charset="0"/>
              </a:rPr>
              <a:t>INVOICES – REJECTING / DISPUTING</a:t>
            </a:r>
            <a:endParaRPr lang="en-AU" sz="2600" b="1" dirty="0">
              <a:latin typeface="Grandview" panose="020B05020402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AF132C-B031-3EF6-0332-2F0189D5E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Coupa Accounts Payable Training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5159E-58FE-55C7-1253-B95903A3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51ED-F8FC-4C3B-A33F-9E44EE7CD762}" type="slidenum">
              <a:rPr lang="en-AU" smtClean="0"/>
              <a:t>14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046F4C-18E4-174A-C940-B4D70D76D197}"/>
              </a:ext>
            </a:extLst>
          </p:cNvPr>
          <p:cNvCxnSpPr/>
          <p:nvPr/>
        </p:nvCxnSpPr>
        <p:spPr>
          <a:xfrm>
            <a:off x="376518" y="1057550"/>
            <a:ext cx="11403106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letter t on a black background&#10;&#10;AI-generated content may be incorrect.">
            <a:extLst>
              <a:ext uri="{FF2B5EF4-FFF2-40B4-BE49-F238E27FC236}">
                <a16:creationId xmlns:a16="http://schemas.microsoft.com/office/drawing/2014/main" id="{6908CCE2-B62C-58FD-0189-F79C72C66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872" y="416859"/>
            <a:ext cx="3390752" cy="5509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9F3518-B738-0FC7-34C5-9BA19FD7A7C8}"/>
              </a:ext>
            </a:extLst>
          </p:cNvPr>
          <p:cNvSpPr txBox="1"/>
          <p:nvPr/>
        </p:nvSpPr>
        <p:spPr>
          <a:xfrm>
            <a:off x="376517" y="1367502"/>
            <a:ext cx="443753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Invoices may have the option to </a:t>
            </a:r>
            <a:r>
              <a:rPr lang="en-US" b="1" dirty="0"/>
              <a:t>Reject</a:t>
            </a:r>
            <a:r>
              <a:rPr lang="en-US" dirty="0"/>
              <a:t> or </a:t>
            </a:r>
            <a:r>
              <a:rPr lang="en-US" b="1" dirty="0"/>
              <a:t>Dispute</a:t>
            </a:r>
            <a:r>
              <a:rPr lang="en-US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Dispute</a:t>
            </a:r>
            <a:r>
              <a:rPr lang="en-US" dirty="0"/>
              <a:t> triggers a pop-up to send an </a:t>
            </a:r>
            <a:r>
              <a:rPr lang="en-US" b="1" dirty="0"/>
              <a:t>email to the supplier</a:t>
            </a:r>
            <a:r>
              <a:rPr lang="en-US" dirty="0"/>
              <a:t>.</a:t>
            </a:r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Important: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Use </a:t>
            </a:r>
            <a:r>
              <a:rPr lang="en-US" b="1" dirty="0">
                <a:solidFill>
                  <a:srgbClr val="FF0000"/>
                </a:solidFill>
              </a:rPr>
              <a:t>Dispute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only for invoices uploaded via the Coupa Supplier Portal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when supplier changes or updates are needed (e.g., incorrect invoices that cannot be processed).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Do not use Dispute</a:t>
            </a:r>
            <a:r>
              <a:rPr lang="en-US" dirty="0">
                <a:solidFill>
                  <a:srgbClr val="FF0000"/>
                </a:solidFill>
              </a:rPr>
              <a:t> for </a:t>
            </a:r>
            <a:r>
              <a:rPr lang="en-US" b="1" dirty="0">
                <a:solidFill>
                  <a:srgbClr val="FF0000"/>
                </a:solidFill>
              </a:rPr>
              <a:t>Non-PO Backed invoices</a:t>
            </a:r>
            <a:r>
              <a:rPr lang="en-US" dirty="0">
                <a:solidFill>
                  <a:srgbClr val="FF0000"/>
                </a:solidFill>
              </a:rPr>
              <a:t> uploaded by </a:t>
            </a:r>
            <a:r>
              <a:rPr lang="en-US" b="1" dirty="0">
                <a:solidFill>
                  <a:srgbClr val="FF0000"/>
                </a:solidFill>
              </a:rPr>
              <a:t>Accounts Payable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04126C-B9A3-E4D4-1E12-9D851A973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128" y="1317974"/>
            <a:ext cx="5115465" cy="265168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BDA083-2D80-3982-46E2-E1965EC93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629" y="3809113"/>
            <a:ext cx="822326" cy="3210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19AB72-436A-AB98-6ECC-643A74E91A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1226" y="2842143"/>
            <a:ext cx="4170066" cy="313741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40775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F2699-20EB-15A6-0A1A-7F8F6F57E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3DF5B26-5571-7679-21C0-302BDBEAF220}"/>
              </a:ext>
            </a:extLst>
          </p:cNvPr>
          <p:cNvSpPr txBox="1">
            <a:spLocks/>
          </p:cNvSpPr>
          <p:nvPr/>
        </p:nvSpPr>
        <p:spPr>
          <a:xfrm>
            <a:off x="252436" y="1367502"/>
            <a:ext cx="11687126" cy="1367386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schemeClr val="bg1"/>
                </a:solidFill>
              </a:rPr>
              <a:t>123	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209A00-2C4C-14A3-EDF5-8BBA1459A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304524"/>
            <a:ext cx="6421073" cy="753026"/>
          </a:xfrm>
        </p:spPr>
        <p:txBody>
          <a:bodyPr>
            <a:normAutofit/>
          </a:bodyPr>
          <a:lstStyle/>
          <a:p>
            <a:r>
              <a:rPr lang="en-US" sz="2600" b="1" dirty="0">
                <a:latin typeface="Grandview" panose="020B0502040204020203" pitchFamily="34" charset="0"/>
              </a:rPr>
              <a:t>INVOICES – REJECTING / DISPUTING</a:t>
            </a:r>
            <a:endParaRPr lang="en-AU" sz="2600" b="1" dirty="0">
              <a:latin typeface="Grandview" panose="020B05020402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614964-B063-9ECB-0CB1-4ED5FE04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Coupa Accounts Payable Training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30ACA-ACFC-FD76-49D9-47FE2F647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51ED-F8FC-4C3B-A33F-9E44EE7CD762}" type="slidenum">
              <a:rPr lang="en-AU" smtClean="0"/>
              <a:t>15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046886-7CC4-C6A3-D269-90D76166B994}"/>
              </a:ext>
            </a:extLst>
          </p:cNvPr>
          <p:cNvCxnSpPr/>
          <p:nvPr/>
        </p:nvCxnSpPr>
        <p:spPr>
          <a:xfrm>
            <a:off x="376518" y="1057550"/>
            <a:ext cx="11403106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letter t on a black background&#10;&#10;AI-generated content may be incorrect.">
            <a:extLst>
              <a:ext uri="{FF2B5EF4-FFF2-40B4-BE49-F238E27FC236}">
                <a16:creationId xmlns:a16="http://schemas.microsoft.com/office/drawing/2014/main" id="{1D213904-B5EC-CD3D-AC96-961A2E558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872" y="416859"/>
            <a:ext cx="3390752" cy="5509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82B6B5-76D1-EB8F-626F-3520D792DD92}"/>
              </a:ext>
            </a:extLst>
          </p:cNvPr>
          <p:cNvSpPr txBox="1"/>
          <p:nvPr/>
        </p:nvSpPr>
        <p:spPr>
          <a:xfrm>
            <a:off x="376517" y="1367502"/>
            <a:ext cx="114031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Internal users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can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reject invoices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while they are in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Pending Approval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status.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Once rejected, the invoice status changes to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‘Rejected’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AP team must review and take action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either by: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Disputing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the invoice to send it back to the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supplier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(if uploaded via the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Coupa Supplier Portal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).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Editing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the invoice and taking the necessary corrective action.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27CED5-55F6-2E61-B540-77B6D4601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124" y="2855838"/>
            <a:ext cx="9135750" cy="309605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36175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AF9D5-E9DC-AFC8-E619-27AAC1743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949ABC-A8C8-6ECA-1E0C-2ED5A8783133}"/>
              </a:ext>
            </a:extLst>
          </p:cNvPr>
          <p:cNvSpPr txBox="1">
            <a:spLocks/>
          </p:cNvSpPr>
          <p:nvPr/>
        </p:nvSpPr>
        <p:spPr>
          <a:xfrm>
            <a:off x="252436" y="1367502"/>
            <a:ext cx="11687126" cy="1367386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schemeClr val="bg1"/>
                </a:solidFill>
              </a:rPr>
              <a:t>123	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6D40E3-4FF5-4011-42FB-08A1D1EE3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304524"/>
            <a:ext cx="6421073" cy="753026"/>
          </a:xfrm>
        </p:spPr>
        <p:txBody>
          <a:bodyPr>
            <a:normAutofit/>
          </a:bodyPr>
          <a:lstStyle/>
          <a:p>
            <a:r>
              <a:rPr lang="en-US" sz="2600" b="1" dirty="0">
                <a:latin typeface="Grandview" panose="020B0502040204020203" pitchFamily="34" charset="0"/>
              </a:rPr>
              <a:t>INVOICES - VOIDING</a:t>
            </a:r>
            <a:endParaRPr lang="en-AU" sz="2600" b="1" dirty="0">
              <a:latin typeface="Grandview" panose="020B05020402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BFADCC-67E3-EA00-9B7A-8A37924BC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Coupa Accounts Payable Training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EA67A-B3E2-53B6-3EEF-A8DF980C9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51ED-F8FC-4C3B-A33F-9E44EE7CD762}" type="slidenum">
              <a:rPr lang="en-AU" smtClean="0"/>
              <a:t>16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4D5BD5-1736-B099-7924-EBFABCDF2C2E}"/>
              </a:ext>
            </a:extLst>
          </p:cNvPr>
          <p:cNvCxnSpPr/>
          <p:nvPr/>
        </p:nvCxnSpPr>
        <p:spPr>
          <a:xfrm>
            <a:off x="376518" y="1057550"/>
            <a:ext cx="11403106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letter t on a black background&#10;&#10;AI-generated content may be incorrect.">
            <a:extLst>
              <a:ext uri="{FF2B5EF4-FFF2-40B4-BE49-F238E27FC236}">
                <a16:creationId xmlns:a16="http://schemas.microsoft.com/office/drawing/2014/main" id="{C2FDCD3F-8ECF-07B3-2B97-3B9C5BE35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872" y="416859"/>
            <a:ext cx="3390752" cy="5509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88145D-6B10-2536-0421-4EBF1FA8B543}"/>
              </a:ext>
            </a:extLst>
          </p:cNvPr>
          <p:cNvSpPr txBox="1"/>
          <p:nvPr/>
        </p:nvSpPr>
        <p:spPr>
          <a:xfrm>
            <a:off x="376517" y="1174032"/>
            <a:ext cx="114031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Locate the </a:t>
            </a:r>
            <a:r>
              <a:rPr lang="en-US" b="1" dirty="0"/>
              <a:t>relevant invoice</a:t>
            </a:r>
            <a:r>
              <a:rPr lang="en-US" dirty="0"/>
              <a:t> from the </a:t>
            </a:r>
            <a:r>
              <a:rPr lang="en-US" b="1" dirty="0"/>
              <a:t>Invoices</a:t>
            </a:r>
            <a:r>
              <a:rPr lang="en-US" dirty="0"/>
              <a:t> screen.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dirty="0"/>
              <a:t>Void</a:t>
            </a:r>
            <a:r>
              <a:rPr lang="en-US" dirty="0"/>
              <a:t> icon and confirm the action.</a:t>
            </a:r>
          </a:p>
          <a:p>
            <a:pPr>
              <a:buNone/>
            </a:pPr>
            <a:r>
              <a:rPr lang="en-US" b="1" dirty="0"/>
              <a:t>Note: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Only users with the Accounting Supervisor role</a:t>
            </a:r>
            <a:r>
              <a:rPr lang="en-US" dirty="0"/>
              <a:t> can void invoices in </a:t>
            </a:r>
            <a:r>
              <a:rPr lang="en-US" b="1" dirty="0"/>
              <a:t>Draft, Pending Receipt, Approved, or Disputed</a:t>
            </a:r>
            <a:r>
              <a:rPr lang="en-US" dirty="0"/>
              <a:t> status.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0742BB-6C41-AA79-0338-869B83994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805" y="2651360"/>
            <a:ext cx="8232387" cy="33919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2DA59AA-54FC-11BD-1FE9-DC3C69D6686B}"/>
              </a:ext>
            </a:extLst>
          </p:cNvPr>
          <p:cNvSpPr/>
          <p:nvPr/>
        </p:nvSpPr>
        <p:spPr>
          <a:xfrm>
            <a:off x="9049871" y="5190565"/>
            <a:ext cx="161364" cy="201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CF3E25-62F5-AC6B-8C5E-6080CCF153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4343" y="1492760"/>
            <a:ext cx="391134" cy="31290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1589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B1B62-856E-9865-85DD-5BDAD8094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950194-5B21-F153-153C-F09454BA0098}"/>
              </a:ext>
            </a:extLst>
          </p:cNvPr>
          <p:cNvSpPr txBox="1">
            <a:spLocks/>
          </p:cNvSpPr>
          <p:nvPr/>
        </p:nvSpPr>
        <p:spPr>
          <a:xfrm>
            <a:off x="252436" y="1367502"/>
            <a:ext cx="11687126" cy="1367386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schemeClr val="bg1"/>
                </a:solidFill>
              </a:rPr>
              <a:t>123	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FEC7D-529A-00A7-F19B-A7DC7EF2F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304524"/>
            <a:ext cx="6421073" cy="753026"/>
          </a:xfrm>
        </p:spPr>
        <p:txBody>
          <a:bodyPr>
            <a:normAutofit/>
          </a:bodyPr>
          <a:lstStyle/>
          <a:p>
            <a:r>
              <a:rPr lang="en-US" sz="2600" b="1" dirty="0">
                <a:latin typeface="Grandview" panose="020B0502040204020203" pitchFamily="34" charset="0"/>
              </a:rPr>
              <a:t>USEFUL VIEWS / REPORTS</a:t>
            </a:r>
            <a:endParaRPr lang="en-AU" sz="2600" b="1" dirty="0">
              <a:latin typeface="Grandview" panose="020B05020402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47F09-08CE-1BFB-20B6-9F91FD3F5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Coupa Accounts Payable Training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6A0635-AF6F-912A-81EC-FBA75E69A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51ED-F8FC-4C3B-A33F-9E44EE7CD762}" type="slidenum">
              <a:rPr lang="en-AU" smtClean="0"/>
              <a:t>17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AC4D58-52D9-165F-8F76-7485F65B8485}"/>
              </a:ext>
            </a:extLst>
          </p:cNvPr>
          <p:cNvCxnSpPr/>
          <p:nvPr/>
        </p:nvCxnSpPr>
        <p:spPr>
          <a:xfrm>
            <a:off x="376518" y="1057550"/>
            <a:ext cx="11403106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letter t on a black background&#10;&#10;AI-generated content may be incorrect.">
            <a:extLst>
              <a:ext uri="{FF2B5EF4-FFF2-40B4-BE49-F238E27FC236}">
                <a16:creationId xmlns:a16="http://schemas.microsoft.com/office/drawing/2014/main" id="{890B042E-E36C-D5E9-3D01-2B5719975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872" y="416859"/>
            <a:ext cx="3390752" cy="5509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08A267-4122-B4F7-BD0D-DA654EB09548}"/>
              </a:ext>
            </a:extLst>
          </p:cNvPr>
          <p:cNvSpPr txBox="1"/>
          <p:nvPr/>
        </p:nvSpPr>
        <p:spPr>
          <a:xfrm>
            <a:off x="376517" y="1219921"/>
            <a:ext cx="11033745" cy="73866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R="0" lvl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PENDING APPROVAL</a:t>
            </a:r>
          </a:p>
          <a:p>
            <a:pPr marL="228600" marR="0" lvl="0" indent="-22860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report displays all invoices that are pending approval.</a:t>
            </a:r>
          </a:p>
          <a:p>
            <a:pPr marL="228600" marR="0" lvl="0" indent="-22860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Invoices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Invoices  Pending Approval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E0CDD2-44AA-B4F8-A11A-1A850CA280E0}"/>
              </a:ext>
            </a:extLst>
          </p:cNvPr>
          <p:cNvSpPr txBox="1"/>
          <p:nvPr/>
        </p:nvSpPr>
        <p:spPr>
          <a:xfrm>
            <a:off x="376517" y="2269274"/>
            <a:ext cx="4632963" cy="954107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R="0" lvl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PENDING RECEIPT</a:t>
            </a:r>
          </a:p>
          <a:p>
            <a:pPr marL="228600" marR="0" lvl="0" indent="-22860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report displays all invoices that are pending receipt, along with the Requester who must confirm the receipt.</a:t>
            </a:r>
          </a:p>
          <a:p>
            <a:pPr marL="228600" marR="0" lvl="0" indent="-22860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Invoices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Invoices  Pending Receipt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9351B7-781F-F51B-8CB0-DB90A48B193C}"/>
              </a:ext>
            </a:extLst>
          </p:cNvPr>
          <p:cNvSpPr txBox="1"/>
          <p:nvPr/>
        </p:nvSpPr>
        <p:spPr>
          <a:xfrm>
            <a:off x="433478" y="3396069"/>
            <a:ext cx="4519040" cy="954107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R="0" lvl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DISPUTED INVOICES</a:t>
            </a:r>
          </a:p>
          <a:p>
            <a:pPr marL="228600" marR="0" lvl="0" indent="-22860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report displays all invoices that have been disputed, along with the dispute reason.</a:t>
            </a:r>
          </a:p>
          <a:p>
            <a:pPr marL="228600" marR="0" lvl="0" indent="-22860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Invoices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Invoices  Disputed Invoices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90EC4A-4CF5-B906-EB77-82371AE3CC7F}"/>
              </a:ext>
            </a:extLst>
          </p:cNvPr>
          <p:cNvSpPr txBox="1"/>
          <p:nvPr/>
        </p:nvSpPr>
        <p:spPr>
          <a:xfrm>
            <a:off x="376517" y="4532998"/>
            <a:ext cx="4576001" cy="954107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R="0" lvl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REJECTED INVOICES</a:t>
            </a:r>
          </a:p>
          <a:p>
            <a:pPr marL="228600" marR="0" lvl="0" indent="-22860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report displays all invoices that have been rejected and are waiting further action by AP.</a:t>
            </a:r>
          </a:p>
          <a:p>
            <a:pPr marL="228600" marR="0" lvl="0" indent="-22860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Invoices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Invoices  Rejected Invoices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9796B7-6603-50E4-D785-FF032CFC7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480" y="1378942"/>
            <a:ext cx="6758783" cy="71405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DF9DAA-8ED9-0C13-0189-3A7509673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480" y="2433787"/>
            <a:ext cx="6758783" cy="72667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0754DFD-2C13-D720-8032-22C8DE511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9479" y="3429000"/>
            <a:ext cx="6758783" cy="707726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E5A039-DB06-B607-BB40-D60DA5B985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9479" y="4519445"/>
            <a:ext cx="6758783" cy="72743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FE40CA5-5FB8-6C3B-07FC-DEF1A8BAC7D5}"/>
              </a:ext>
            </a:extLst>
          </p:cNvPr>
          <p:cNvSpPr/>
          <p:nvPr/>
        </p:nvSpPr>
        <p:spPr>
          <a:xfrm>
            <a:off x="8243668" y="5022167"/>
            <a:ext cx="1223889" cy="1728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E9A8D7-3764-A1A1-5234-9882221D0E72}"/>
              </a:ext>
            </a:extLst>
          </p:cNvPr>
          <p:cNvSpPr/>
          <p:nvPr/>
        </p:nvSpPr>
        <p:spPr>
          <a:xfrm>
            <a:off x="8243667" y="3903438"/>
            <a:ext cx="1223889" cy="1728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99A275-029E-4BBB-21DA-3F5C1BD11375}"/>
              </a:ext>
            </a:extLst>
          </p:cNvPr>
          <p:cNvSpPr/>
          <p:nvPr/>
        </p:nvSpPr>
        <p:spPr>
          <a:xfrm>
            <a:off x="8243667" y="2948694"/>
            <a:ext cx="1223889" cy="1728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A0DB56-BCA2-4E84-0C39-BF0CD83AB4DC}"/>
              </a:ext>
            </a:extLst>
          </p:cNvPr>
          <p:cNvSpPr/>
          <p:nvPr/>
        </p:nvSpPr>
        <p:spPr>
          <a:xfrm>
            <a:off x="8243667" y="1869747"/>
            <a:ext cx="1223889" cy="1728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4943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DF450-7B90-1C07-9F9B-0990F4326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4B5C5292-AFDF-70C0-C044-A7C79464F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99" y="4815945"/>
            <a:ext cx="6703025" cy="872790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6F7234-1D46-9114-77E5-9F81BB67F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599" y="3642033"/>
            <a:ext cx="6703025" cy="70816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834651-6376-CED0-E6C6-7BEA19C6CD92}"/>
              </a:ext>
            </a:extLst>
          </p:cNvPr>
          <p:cNvSpPr txBox="1">
            <a:spLocks/>
          </p:cNvSpPr>
          <p:nvPr/>
        </p:nvSpPr>
        <p:spPr>
          <a:xfrm>
            <a:off x="252436" y="1367502"/>
            <a:ext cx="11687126" cy="1367386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schemeClr val="bg1"/>
                </a:solidFill>
              </a:rPr>
              <a:t>123	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6125388-F443-A446-9394-9E99EFD08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599" y="2392479"/>
            <a:ext cx="6703025" cy="866710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34C1BF-40AA-24BE-CD29-4D1C0E59B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304524"/>
            <a:ext cx="6421073" cy="753026"/>
          </a:xfrm>
        </p:spPr>
        <p:txBody>
          <a:bodyPr>
            <a:normAutofit/>
          </a:bodyPr>
          <a:lstStyle/>
          <a:p>
            <a:r>
              <a:rPr lang="en-US" sz="2600" b="1" dirty="0">
                <a:latin typeface="Grandview" panose="020B0502040204020203" pitchFamily="34" charset="0"/>
              </a:rPr>
              <a:t>USEFUL VIEWS / REPORTS</a:t>
            </a:r>
            <a:endParaRPr lang="en-AU" sz="2600" b="1" dirty="0">
              <a:latin typeface="Grandview" panose="020B05020402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4E7E6E-1384-A93D-2484-1EFE1B1D8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Coupa Accounts Payable Training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3E9B0A-E977-E1FE-BA56-38DC979DD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51ED-F8FC-4C3B-A33F-9E44EE7CD762}" type="slidenum">
              <a:rPr lang="en-AU" smtClean="0"/>
              <a:t>18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B570DA-2310-3BD9-0D02-8E1B1D6380BE}"/>
              </a:ext>
            </a:extLst>
          </p:cNvPr>
          <p:cNvCxnSpPr/>
          <p:nvPr/>
        </p:nvCxnSpPr>
        <p:spPr>
          <a:xfrm>
            <a:off x="376518" y="1057550"/>
            <a:ext cx="11403106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letter t on a black background&#10;&#10;AI-generated content may be incorrect.">
            <a:extLst>
              <a:ext uri="{FF2B5EF4-FFF2-40B4-BE49-F238E27FC236}">
                <a16:creationId xmlns:a16="http://schemas.microsoft.com/office/drawing/2014/main" id="{C0D88287-B8C4-72A4-493C-0A289D6594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872" y="416859"/>
            <a:ext cx="3390752" cy="5509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6063FE-5458-B109-AACF-055A6BCE84FC}"/>
              </a:ext>
            </a:extLst>
          </p:cNvPr>
          <p:cNvSpPr txBox="1"/>
          <p:nvPr/>
        </p:nvSpPr>
        <p:spPr>
          <a:xfrm>
            <a:off x="376517" y="1219921"/>
            <a:ext cx="4576001" cy="954107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R="0" lvl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 ORDERS</a:t>
            </a:r>
          </a:p>
          <a:p>
            <a:pPr marL="228600" marR="0" lvl="0" indent="-22860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report displays all purchase orders that are open, and still able to be invoiced against.</a:t>
            </a:r>
          </a:p>
          <a:p>
            <a:pPr marL="228600" marR="0" lvl="0" indent="-22860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Invoices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Accrual Report  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All Open Orders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093478-464E-1AB0-18F7-14EA90A696E3}"/>
              </a:ext>
            </a:extLst>
          </p:cNvPr>
          <p:cNvSpPr txBox="1"/>
          <p:nvPr/>
        </p:nvSpPr>
        <p:spPr>
          <a:xfrm>
            <a:off x="376516" y="2173528"/>
            <a:ext cx="4632963" cy="1169551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R="0" lvl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ACCRUALS</a:t>
            </a:r>
          </a:p>
          <a:p>
            <a:pPr marL="228600" marR="0" lvl="0" indent="-22860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report displays all purchase orders that are open, and still able to be invoiced against, including account billing information.</a:t>
            </a:r>
          </a:p>
          <a:p>
            <a:pPr marL="228600" marR="0" lvl="0" indent="-22860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Invoices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Accrual Report  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JO/Accruals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DA9A6D-BECE-8442-FAB7-D1B4E552C37A}"/>
              </a:ext>
            </a:extLst>
          </p:cNvPr>
          <p:cNvSpPr txBox="1"/>
          <p:nvPr/>
        </p:nvSpPr>
        <p:spPr>
          <a:xfrm>
            <a:off x="433478" y="3396069"/>
            <a:ext cx="4519040" cy="1384995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R="0" lvl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PENDING APPROVAL &amp; PENDING RECEIPT</a:t>
            </a:r>
          </a:p>
          <a:p>
            <a:pPr marL="228600" marR="0" lvl="0" indent="-22860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report displays all invoices that have been processed in Coupa but are still waiting approval or receipt and therefore have not yet been integrated into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Momentus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28600" marR="0" lvl="0" indent="-22860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Invoices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Invoices  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Pending Approval / Pending Receipt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7F4F22-77D9-C2B9-2705-1C08ACEE0100}"/>
              </a:ext>
            </a:extLst>
          </p:cNvPr>
          <p:cNvSpPr txBox="1"/>
          <p:nvPr/>
        </p:nvSpPr>
        <p:spPr>
          <a:xfrm>
            <a:off x="376517" y="4717935"/>
            <a:ext cx="4576001" cy="954107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R="0" lvl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RECEIVED AND UNINVOICED</a:t>
            </a:r>
          </a:p>
          <a:p>
            <a:pPr marL="228600" marR="0" lvl="0" indent="-22860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report displays all purchase orders that have been received but invoices are not yet received.</a:t>
            </a:r>
          </a:p>
          <a:p>
            <a:pPr marL="228600" marR="0" lvl="0" indent="-22860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Invoices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Accrual Report  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Received and </a:t>
            </a:r>
            <a:r>
              <a:rPr lang="en-US" sz="1400" b="1" dirty="0" err="1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Uninvoiced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86820A-823C-2E1A-9ED3-28CC2998EF4D}"/>
              </a:ext>
            </a:extLst>
          </p:cNvPr>
          <p:cNvSpPr/>
          <p:nvPr/>
        </p:nvSpPr>
        <p:spPr>
          <a:xfrm>
            <a:off x="8243667" y="5515913"/>
            <a:ext cx="1223889" cy="1728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1D4D75-000D-5919-C4A2-3B8349EE075F}"/>
              </a:ext>
            </a:extLst>
          </p:cNvPr>
          <p:cNvSpPr/>
          <p:nvPr/>
        </p:nvSpPr>
        <p:spPr>
          <a:xfrm>
            <a:off x="8243667" y="4144641"/>
            <a:ext cx="1223889" cy="1728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BEBA93-EC53-59D0-1DBC-C8429B718696}"/>
              </a:ext>
            </a:extLst>
          </p:cNvPr>
          <p:cNvSpPr/>
          <p:nvPr/>
        </p:nvSpPr>
        <p:spPr>
          <a:xfrm>
            <a:off x="8102990" y="3060685"/>
            <a:ext cx="1223889" cy="1728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2A0534-EA1F-10AA-BB28-B60DD8DA03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599" y="1326577"/>
            <a:ext cx="6703025" cy="874612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8B7B4FE-65FB-2017-2077-99397C7D9D7A}"/>
              </a:ext>
            </a:extLst>
          </p:cNvPr>
          <p:cNvSpPr/>
          <p:nvPr/>
        </p:nvSpPr>
        <p:spPr>
          <a:xfrm>
            <a:off x="8243667" y="1986796"/>
            <a:ext cx="1223889" cy="1799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5679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A1399-823E-6D3C-9F21-E088C2FC3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324156-C450-90B6-5872-DB42307CE934}"/>
              </a:ext>
            </a:extLst>
          </p:cNvPr>
          <p:cNvSpPr txBox="1">
            <a:spLocks/>
          </p:cNvSpPr>
          <p:nvPr/>
        </p:nvSpPr>
        <p:spPr>
          <a:xfrm>
            <a:off x="252436" y="1367502"/>
            <a:ext cx="11687126" cy="1367386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schemeClr val="bg1"/>
                </a:solidFill>
              </a:rPr>
              <a:t>123	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C5AD7F-8DA3-6DF2-9CC1-DCE8FF629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304524"/>
            <a:ext cx="6421073" cy="753026"/>
          </a:xfrm>
        </p:spPr>
        <p:txBody>
          <a:bodyPr>
            <a:normAutofit/>
          </a:bodyPr>
          <a:lstStyle/>
          <a:p>
            <a:r>
              <a:rPr lang="en-US" sz="2600" b="1" dirty="0">
                <a:latin typeface="Grandview" panose="020B0502040204020203" pitchFamily="34" charset="0"/>
              </a:rPr>
              <a:t>CREATING VIEWS</a:t>
            </a:r>
            <a:endParaRPr lang="en-AU" sz="2600" b="1" dirty="0">
              <a:latin typeface="Grandview" panose="020B05020402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1EEB9B-8738-A4C8-2AAE-3B8A9DCBB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51726" y="5942192"/>
            <a:ext cx="3493648" cy="228071"/>
          </a:xfrm>
        </p:spPr>
        <p:txBody>
          <a:bodyPr/>
          <a:lstStyle/>
          <a:p>
            <a:r>
              <a:rPr lang="en-AU" dirty="0"/>
              <a:t>COUPA Requisitioner training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E6926A-E1BA-C82D-508E-B8DAB3DF9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65999" y="5942192"/>
            <a:ext cx="950433" cy="228071"/>
          </a:xfrm>
        </p:spPr>
        <p:txBody>
          <a:bodyPr/>
          <a:lstStyle/>
          <a:p>
            <a:fld id="{B3D751ED-F8FC-4C3B-A33F-9E44EE7CD762}" type="slidenum">
              <a:rPr lang="en-AU" smtClean="0"/>
              <a:t>19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6D2D24-17C2-B155-EB55-64563227F229}"/>
              </a:ext>
            </a:extLst>
          </p:cNvPr>
          <p:cNvCxnSpPr/>
          <p:nvPr/>
        </p:nvCxnSpPr>
        <p:spPr>
          <a:xfrm>
            <a:off x="376518" y="1057550"/>
            <a:ext cx="11403106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letter t on a black background&#10;&#10;AI-generated content may be incorrect.">
            <a:extLst>
              <a:ext uri="{FF2B5EF4-FFF2-40B4-BE49-F238E27FC236}">
                <a16:creationId xmlns:a16="http://schemas.microsoft.com/office/drawing/2014/main" id="{7BC259D6-E6B4-DD24-9FD8-212F200FE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872" y="416859"/>
            <a:ext cx="3390752" cy="5509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34EC1A-7B67-6CEE-364E-4355EA8EB6F0}"/>
              </a:ext>
            </a:extLst>
          </p:cNvPr>
          <p:cNvSpPr/>
          <p:nvPr/>
        </p:nvSpPr>
        <p:spPr>
          <a:xfrm>
            <a:off x="252435" y="1647855"/>
            <a:ext cx="11687125" cy="4294337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9F85D6-343E-EF63-B4B4-2975C2526C50}"/>
              </a:ext>
            </a:extLst>
          </p:cNvPr>
          <p:cNvGrpSpPr/>
          <p:nvPr/>
        </p:nvGrpSpPr>
        <p:grpSpPr>
          <a:xfrm>
            <a:off x="294713" y="2209173"/>
            <a:ext cx="11047512" cy="3000972"/>
            <a:chOff x="40272" y="1480377"/>
            <a:chExt cx="8905665" cy="3124973"/>
          </a:xfrm>
        </p:grpSpPr>
        <p:sp>
          <p:nvSpPr>
            <p:cNvPr id="11" name="Rettangolo 5">
              <a:extLst>
                <a:ext uri="{FF2B5EF4-FFF2-40B4-BE49-F238E27FC236}">
                  <a16:creationId xmlns:a16="http://schemas.microsoft.com/office/drawing/2014/main" id="{4DF05839-7FFD-0734-5642-BA98F095566C}"/>
                </a:ext>
              </a:extLst>
            </p:cNvPr>
            <p:cNvSpPr/>
            <p:nvPr/>
          </p:nvSpPr>
          <p:spPr>
            <a:xfrm>
              <a:off x="7757217" y="3777980"/>
              <a:ext cx="1188720" cy="82296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800" b="1">
                  <a:solidFill>
                    <a:schemeClr val="tx1"/>
                  </a:solidFill>
                </a:rPr>
                <a:t>Data reports are emailed to the user</a:t>
              </a:r>
            </a:p>
          </p:txBody>
        </p:sp>
        <p:sp>
          <p:nvSpPr>
            <p:cNvPr id="12" name="Rettangolo 5">
              <a:extLst>
                <a:ext uri="{FF2B5EF4-FFF2-40B4-BE49-F238E27FC236}">
                  <a16:creationId xmlns:a16="http://schemas.microsoft.com/office/drawing/2014/main" id="{B7825410-C6E1-690A-53A7-94C5CDDC0E69}"/>
                </a:ext>
              </a:extLst>
            </p:cNvPr>
            <p:cNvSpPr/>
            <p:nvPr/>
          </p:nvSpPr>
          <p:spPr>
            <a:xfrm>
              <a:off x="5744436" y="3782390"/>
              <a:ext cx="1188720" cy="82296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lnSpc>
                  <a:spcPct val="120000"/>
                </a:lnSpc>
                <a:spcAft>
                  <a:spcPts val="600"/>
                </a:spcAft>
              </a:pPr>
              <a:endParaRPr lang="en-US" sz="1800" b="1" dirty="0">
                <a:solidFill>
                  <a:srgbClr val="000000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FC2745A-9088-74E2-7521-D0229C243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968" y="3015861"/>
              <a:ext cx="640080" cy="640080"/>
            </a:xfrm>
            <a:prstGeom prst="rect">
              <a:avLst/>
            </a:prstGeom>
          </p:spPr>
        </p:pic>
        <p:sp>
          <p:nvSpPr>
            <p:cNvPr id="14" name="Rettangolo 5">
              <a:extLst>
                <a:ext uri="{FF2B5EF4-FFF2-40B4-BE49-F238E27FC236}">
                  <a16:creationId xmlns:a16="http://schemas.microsoft.com/office/drawing/2014/main" id="{C98A841D-0E0B-00CB-7269-94E14FBF5B6C}"/>
                </a:ext>
              </a:extLst>
            </p:cNvPr>
            <p:cNvSpPr/>
            <p:nvPr/>
          </p:nvSpPr>
          <p:spPr>
            <a:xfrm>
              <a:off x="40272" y="3777980"/>
              <a:ext cx="1188720" cy="82296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800" b="1" dirty="0">
                  <a:solidFill>
                    <a:schemeClr val="tx1"/>
                  </a:solidFill>
                </a:rPr>
                <a:t>Click on ‘Create View’</a:t>
              </a:r>
            </a:p>
          </p:txBody>
        </p:sp>
        <p:sp>
          <p:nvSpPr>
            <p:cNvPr id="15" name="Rettangolo 5">
              <a:extLst>
                <a:ext uri="{FF2B5EF4-FFF2-40B4-BE49-F238E27FC236}">
                  <a16:creationId xmlns:a16="http://schemas.microsoft.com/office/drawing/2014/main" id="{E272D3C5-2580-B588-5995-366390588267}"/>
                </a:ext>
              </a:extLst>
            </p:cNvPr>
            <p:cNvSpPr/>
            <p:nvPr/>
          </p:nvSpPr>
          <p:spPr>
            <a:xfrm>
              <a:off x="4691781" y="3669122"/>
              <a:ext cx="1188720" cy="82296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1800" b="1">
                <a:solidFill>
                  <a:schemeClr val="tx1"/>
                </a:solidFill>
              </a:endParaRPr>
            </a:p>
          </p:txBody>
        </p:sp>
        <p:sp>
          <p:nvSpPr>
            <p:cNvPr id="16" name="Rettangolo 5">
              <a:extLst>
                <a:ext uri="{FF2B5EF4-FFF2-40B4-BE49-F238E27FC236}">
                  <a16:creationId xmlns:a16="http://schemas.microsoft.com/office/drawing/2014/main" id="{C07C0FB7-7AE2-5ED4-D244-5A925E2FB736}"/>
                </a:ext>
              </a:extLst>
            </p:cNvPr>
            <p:cNvSpPr/>
            <p:nvPr/>
          </p:nvSpPr>
          <p:spPr>
            <a:xfrm>
              <a:off x="3742487" y="3777980"/>
              <a:ext cx="1386629" cy="82296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800" b="1" dirty="0">
                  <a:solidFill>
                    <a:schemeClr val="tx1"/>
                  </a:solidFill>
                </a:rPr>
                <a:t>Filter using one of the options or create a custom view via ‘Create View’</a:t>
              </a:r>
            </a:p>
          </p:txBody>
        </p:sp>
        <p:sp>
          <p:nvSpPr>
            <p:cNvPr id="17" name="Rettangolo 5">
              <a:extLst>
                <a:ext uri="{FF2B5EF4-FFF2-40B4-BE49-F238E27FC236}">
                  <a16:creationId xmlns:a16="http://schemas.microsoft.com/office/drawing/2014/main" id="{4EBDBF5E-D60C-A8B3-CABC-27803C791528}"/>
                </a:ext>
              </a:extLst>
            </p:cNvPr>
            <p:cNvSpPr/>
            <p:nvPr/>
          </p:nvSpPr>
          <p:spPr>
            <a:xfrm>
              <a:off x="6145530" y="3782390"/>
              <a:ext cx="1188720" cy="82296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lnSpc>
                  <a:spcPct val="120000"/>
                </a:lnSpc>
                <a:spcAft>
                  <a:spcPts val="600"/>
                </a:spcAft>
              </a:pPr>
              <a:endParaRPr lang="en-US" sz="1800" b="1" dirty="0">
                <a:solidFill>
                  <a:srgbClr val="000000"/>
                </a:solidFill>
                <a:cs typeface="Calibri" panose="020F0502020204030204" pitchFamily="34" charset="0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8352635-970C-723F-AB95-36027624F827}"/>
                </a:ext>
              </a:extLst>
            </p:cNvPr>
            <p:cNvCxnSpPr/>
            <p:nvPr/>
          </p:nvCxnSpPr>
          <p:spPr>
            <a:xfrm>
              <a:off x="1038346" y="3398299"/>
              <a:ext cx="2926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0888F03-0756-7D67-703C-6F5BC35BAE13}"/>
                </a:ext>
              </a:extLst>
            </p:cNvPr>
            <p:cNvSpPr/>
            <p:nvPr/>
          </p:nvSpPr>
          <p:spPr>
            <a:xfrm>
              <a:off x="7815355" y="1480377"/>
              <a:ext cx="1097280" cy="1398428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algn="ctr"/>
              <a:r>
                <a:rPr lang="en-US" sz="1800" b="1" dirty="0">
                  <a:solidFill>
                    <a:srgbClr val="002060"/>
                  </a:solidFill>
                </a:rPr>
                <a:t>Views can be exported into xlsx or csv format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008FD90-3ECA-1308-459A-7482205A14B5}"/>
                </a:ext>
              </a:extLst>
            </p:cNvPr>
            <p:cNvSpPr/>
            <p:nvPr/>
          </p:nvSpPr>
          <p:spPr>
            <a:xfrm>
              <a:off x="100623" y="1480377"/>
              <a:ext cx="1097280" cy="1398428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algn="ctr"/>
              <a:r>
                <a:rPr lang="en-US" sz="1400" b="1" dirty="0">
                  <a:solidFill>
                    <a:srgbClr val="002060"/>
                  </a:solidFill>
                </a:rPr>
                <a:t>You can filter information by using the ‘View’ functionality in any of the sub menus</a:t>
              </a:r>
            </a:p>
            <a:p>
              <a:pPr algn="ctr"/>
              <a:r>
                <a:rPr lang="en-US" sz="1400" b="1" dirty="0">
                  <a:solidFill>
                    <a:srgbClr val="002060"/>
                  </a:solidFill>
                </a:rPr>
                <a:t> 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C270358-9204-23A6-D51D-A73315DD06E0}"/>
                </a:ext>
              </a:extLst>
            </p:cNvPr>
            <p:cNvCxnSpPr/>
            <p:nvPr/>
          </p:nvCxnSpPr>
          <p:spPr>
            <a:xfrm>
              <a:off x="4984968" y="3398299"/>
              <a:ext cx="2926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E5862AC-1AE8-FDCD-D184-2BB85F2B2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8252" y="3029042"/>
              <a:ext cx="640080" cy="640080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F99C69F-F403-C74F-0DF1-6A9F13836D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691" y="1809788"/>
            <a:ext cx="6041913" cy="166445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6A60153-A4A0-4634-97D5-A06902C6AA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4422" y="3861303"/>
            <a:ext cx="1146628" cy="379375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6AD8D28-93C4-DC03-4BAA-6246945A1DDA}"/>
              </a:ext>
            </a:extLst>
          </p:cNvPr>
          <p:cNvSpPr txBox="1">
            <a:spLocks/>
          </p:cNvSpPr>
          <p:nvPr/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Coupa Accounts Payable Training</a:t>
            </a:r>
            <a:endParaRPr lang="en-AU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8ACD5DCC-794D-C430-0A4E-938EBFC49EA2}"/>
              </a:ext>
            </a:extLst>
          </p:cNvPr>
          <p:cNvSpPr txBox="1">
            <a:spLocks/>
          </p:cNvSpPr>
          <p:nvPr/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D751ED-F8FC-4C3B-A33F-9E44EE7CD762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594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9AA1C-763C-4FAD-818C-C0481F382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9E4972-9636-3E4F-086F-2E7CB845A51C}"/>
              </a:ext>
            </a:extLst>
          </p:cNvPr>
          <p:cNvSpPr txBox="1">
            <a:spLocks/>
          </p:cNvSpPr>
          <p:nvPr/>
        </p:nvSpPr>
        <p:spPr>
          <a:xfrm>
            <a:off x="252436" y="1367502"/>
            <a:ext cx="11687126" cy="1367386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schemeClr val="bg1"/>
                </a:solidFill>
              </a:rPr>
              <a:t>123	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D36DD4-2A24-685E-E6F0-F378295BD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304524"/>
            <a:ext cx="6421073" cy="753026"/>
          </a:xfrm>
        </p:spPr>
        <p:txBody>
          <a:bodyPr>
            <a:normAutofit/>
          </a:bodyPr>
          <a:lstStyle/>
          <a:p>
            <a:r>
              <a:rPr lang="en-US" sz="2600" b="1" dirty="0">
                <a:latin typeface="Grandview" panose="020B0502040204020203" pitchFamily="34" charset="0"/>
              </a:rPr>
              <a:t>INVOICE PROCESS OVERVIEW</a:t>
            </a:r>
            <a:endParaRPr lang="en-AU" sz="2600" b="1" dirty="0">
              <a:latin typeface="Grandview" panose="020B05020402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9B9D8-CF95-CD31-3B9D-DACA8A21E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6668" y="6441141"/>
            <a:ext cx="4822804" cy="365125"/>
          </a:xfrm>
        </p:spPr>
        <p:txBody>
          <a:bodyPr/>
          <a:lstStyle/>
          <a:p>
            <a:r>
              <a:rPr lang="en-AU" dirty="0"/>
              <a:t>Coupa Accounts Payable Training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4D582-B217-F187-C5A7-2D6B8DBF9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51ED-F8FC-4C3B-A33F-9E44EE7CD762}" type="slidenum">
              <a:rPr lang="en-AU" smtClean="0"/>
              <a:t>2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87FED9-E723-8430-5117-BF688F7F06B0}"/>
              </a:ext>
            </a:extLst>
          </p:cNvPr>
          <p:cNvCxnSpPr/>
          <p:nvPr/>
        </p:nvCxnSpPr>
        <p:spPr>
          <a:xfrm>
            <a:off x="376518" y="1057550"/>
            <a:ext cx="11403106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letter t on a black background&#10;&#10;AI-generated content may be incorrect.">
            <a:extLst>
              <a:ext uri="{FF2B5EF4-FFF2-40B4-BE49-F238E27FC236}">
                <a16:creationId xmlns:a16="http://schemas.microsoft.com/office/drawing/2014/main" id="{875323D1-86F3-7266-0152-A57DF6BE1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872" y="416859"/>
            <a:ext cx="3390752" cy="5509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4AA8B8-8EAF-ADEB-9ECE-687A24A2DE21}"/>
              </a:ext>
            </a:extLst>
          </p:cNvPr>
          <p:cNvSpPr txBox="1"/>
          <p:nvPr/>
        </p:nvSpPr>
        <p:spPr>
          <a:xfrm>
            <a:off x="376517" y="1367501"/>
            <a:ext cx="11403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Invoices in Coupa can be created either </a:t>
            </a:r>
            <a:r>
              <a:rPr lang="en-US" b="1" dirty="0"/>
              <a:t>manually by Accounts Payable (AP)</a:t>
            </a:r>
            <a:r>
              <a:rPr lang="en-US" dirty="0"/>
              <a:t> or </a:t>
            </a:r>
            <a:r>
              <a:rPr lang="en-US" b="1" dirty="0"/>
              <a:t>automatically by the supplier</a:t>
            </a:r>
            <a:r>
              <a:rPr lang="en-US" dirty="0"/>
              <a:t> through various methods</a:t>
            </a:r>
            <a:endParaRPr lang="en-AU" dirty="0"/>
          </a:p>
        </p:txBody>
      </p:sp>
      <p:pic>
        <p:nvPicPr>
          <p:cNvPr id="11" name="Picture 8" descr="A picture containing arrow&#10;&#10;Description automatically generated">
            <a:extLst>
              <a:ext uri="{FF2B5EF4-FFF2-40B4-BE49-F238E27FC236}">
                <a16:creationId xmlns:a16="http://schemas.microsoft.com/office/drawing/2014/main" id="{158067B0-20C0-1DEA-F20C-6FFB470796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232" y="2761782"/>
            <a:ext cx="1433534" cy="13673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7BDBAE4-C9CC-9BAE-875D-D60A6B47C9C1}"/>
              </a:ext>
            </a:extLst>
          </p:cNvPr>
          <p:cNvSpPr txBox="1"/>
          <p:nvPr/>
        </p:nvSpPr>
        <p:spPr>
          <a:xfrm>
            <a:off x="252436" y="2323783"/>
            <a:ext cx="46960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600" b="1" dirty="0">
                <a:solidFill>
                  <a:schemeClr val="accent1"/>
                </a:solidFill>
              </a:rPr>
              <a:t>How Invoices Are Created: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/>
              <a:t>Direct Entry</a:t>
            </a:r>
            <a:r>
              <a:rPr lang="en-US" sz="1600" dirty="0"/>
              <a:t> – AP enters the invoice manually in Coupa.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/>
              <a:t>CSP (Coupa Supplier Portal)</a:t>
            </a:r>
            <a:r>
              <a:rPr lang="en-US" sz="1600" dirty="0"/>
              <a:t> – Suppliers submit invoices through the portal.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/>
              <a:t>SAN (Supplier Actionable Notification)</a:t>
            </a:r>
            <a:r>
              <a:rPr lang="en-US" sz="1600" dirty="0"/>
              <a:t> – Suppliers submit invoices directly from the PO email.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/>
              <a:t>cXML (Punchout Suppliers)</a:t>
            </a:r>
            <a:r>
              <a:rPr lang="en-US" sz="1600" dirty="0"/>
              <a:t> – Invoices are generated through integrated supplier systems.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4251D-3333-E493-CC1C-43D9B0741BB4}"/>
              </a:ext>
            </a:extLst>
          </p:cNvPr>
          <p:cNvSpPr txBox="1"/>
          <p:nvPr/>
        </p:nvSpPr>
        <p:spPr>
          <a:xfrm>
            <a:off x="8054787" y="2323783"/>
            <a:ext cx="28944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>
                <a:solidFill>
                  <a:schemeClr val="accent1"/>
                </a:solidFill>
              </a:rPr>
              <a:t>Types of Invoices: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PO-Backed Invoices</a:t>
            </a:r>
            <a:r>
              <a:rPr lang="en-US" sz="1600" dirty="0"/>
              <a:t> – Linked to an existing purchase order.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Non-PO Backed Invoices</a:t>
            </a:r>
            <a:r>
              <a:rPr lang="en-US" sz="1600" dirty="0"/>
              <a:t> – Submitted without referencing a PO.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Credit Notes</a:t>
            </a:r>
            <a:r>
              <a:rPr lang="en-US" sz="1600" dirty="0"/>
              <a:t> – Issued to adjust or correct previous invoices.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9880D7-0FA4-A20A-28EA-10671DC93E42}"/>
              </a:ext>
            </a:extLst>
          </p:cNvPr>
          <p:cNvSpPr txBox="1"/>
          <p:nvPr/>
        </p:nvSpPr>
        <p:spPr>
          <a:xfrm>
            <a:off x="252436" y="5092398"/>
            <a:ext cx="115271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Coupa also offers </a:t>
            </a:r>
            <a:r>
              <a:rPr lang="en-US" b="1" dirty="0"/>
              <a:t>AP reporting functionality</a:t>
            </a:r>
            <a:r>
              <a:rPr lang="en-US" dirty="0"/>
              <a:t>, allowing users to generate </a:t>
            </a:r>
            <a:r>
              <a:rPr lang="en-US" b="1" dirty="0"/>
              <a:t>custom reports</a:t>
            </a:r>
            <a:r>
              <a:rPr lang="en-US" dirty="0"/>
              <a:t>, such as </a:t>
            </a:r>
            <a:r>
              <a:rPr lang="en-US" b="1" dirty="0"/>
              <a:t>invoice aging</a:t>
            </a:r>
            <a:r>
              <a:rPr lang="en-US" dirty="0"/>
              <a:t> and </a:t>
            </a:r>
            <a:r>
              <a:rPr lang="en-US" b="1" dirty="0"/>
              <a:t>pending goods receipt</a:t>
            </a:r>
            <a:r>
              <a:rPr lang="en-US" dirty="0"/>
              <a:t> reports, to track financial workflows efficiently.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0130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91BB2-38A7-F6B4-7070-64F5AD1AB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EF6FE8E-E8F2-9E7B-BE4F-48AC28C9F5DB}"/>
              </a:ext>
            </a:extLst>
          </p:cNvPr>
          <p:cNvSpPr txBox="1">
            <a:spLocks/>
          </p:cNvSpPr>
          <p:nvPr/>
        </p:nvSpPr>
        <p:spPr>
          <a:xfrm>
            <a:off x="252436" y="1367502"/>
            <a:ext cx="11687126" cy="1367386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schemeClr val="bg1"/>
                </a:solidFill>
              </a:rPr>
              <a:t>123	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5EF258-0E29-3684-43EF-342BAA5DB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304524"/>
            <a:ext cx="6421073" cy="753026"/>
          </a:xfrm>
        </p:spPr>
        <p:txBody>
          <a:bodyPr>
            <a:normAutofit/>
          </a:bodyPr>
          <a:lstStyle/>
          <a:p>
            <a:r>
              <a:rPr lang="en-US" sz="2600" b="1" dirty="0">
                <a:latin typeface="Grandview" panose="020B0502040204020203" pitchFamily="34" charset="0"/>
              </a:rPr>
              <a:t>INTEGRATION ERROR MONITORING</a:t>
            </a:r>
            <a:endParaRPr lang="en-AU" sz="2600" b="1" dirty="0">
              <a:latin typeface="Grandview" panose="020B05020402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B28E6D-21AE-E5B5-6C7E-C9337C03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Coupa Accounts Payable Training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D506D2-C8F4-228A-FDE2-C63E45A36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51ED-F8FC-4C3B-A33F-9E44EE7CD762}" type="slidenum">
              <a:rPr lang="en-AU" smtClean="0"/>
              <a:t>20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C676C4-95AE-E881-C3CC-116882D8162E}"/>
              </a:ext>
            </a:extLst>
          </p:cNvPr>
          <p:cNvCxnSpPr/>
          <p:nvPr/>
        </p:nvCxnSpPr>
        <p:spPr>
          <a:xfrm>
            <a:off x="376518" y="1057550"/>
            <a:ext cx="11403106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letter t on a black background&#10;&#10;AI-generated content may be incorrect.">
            <a:extLst>
              <a:ext uri="{FF2B5EF4-FFF2-40B4-BE49-F238E27FC236}">
                <a16:creationId xmlns:a16="http://schemas.microsoft.com/office/drawing/2014/main" id="{96E05C04-22C2-ACD6-6BEB-33B92537E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872" y="416859"/>
            <a:ext cx="3390752" cy="5509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EB89FA-D37D-0A10-03D4-2E79755E6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527" y="2690941"/>
            <a:ext cx="8880945" cy="32577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94B648-046C-D493-FBB2-E0421D451D30}"/>
              </a:ext>
            </a:extLst>
          </p:cNvPr>
          <p:cNvSpPr txBox="1"/>
          <p:nvPr/>
        </p:nvSpPr>
        <p:spPr>
          <a:xfrm>
            <a:off x="376517" y="1165227"/>
            <a:ext cx="114031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/>
              <a:t>Invoices may </a:t>
            </a:r>
            <a:r>
              <a:rPr lang="en-US" sz="1600" b="1" dirty="0"/>
              <a:t>fail to export to </a:t>
            </a:r>
            <a:r>
              <a:rPr lang="en-US" sz="1600" b="1" dirty="0" err="1"/>
              <a:t>Momentus</a:t>
            </a:r>
            <a:r>
              <a:rPr lang="en-US" sz="1600" dirty="0"/>
              <a:t> due to various reasons. It is </a:t>
            </a:r>
            <a:r>
              <a:rPr lang="en-US" sz="1600" b="1" dirty="0"/>
              <a:t>critical</a:t>
            </a:r>
            <a:r>
              <a:rPr lang="en-US" sz="1600" dirty="0"/>
              <a:t> for AP to </a:t>
            </a:r>
            <a:r>
              <a:rPr lang="en-US" sz="1600" b="1" dirty="0"/>
              <a:t>monitor failed integrations daily</a:t>
            </a:r>
            <a:r>
              <a:rPr lang="en-US" sz="1600" dirty="0"/>
              <a:t>, resolve any issues, and reprocess them for export. If invoices remain unresolved in Coupa, it could potentially lead to </a:t>
            </a:r>
            <a:r>
              <a:rPr lang="en-US" sz="1600" b="1" dirty="0"/>
              <a:t>late payments, unhappy suppliers etc</a:t>
            </a:r>
            <a:r>
              <a:rPr lang="en-US" sz="1600" dirty="0"/>
              <a:t>.</a:t>
            </a:r>
          </a:p>
          <a:p>
            <a:pPr>
              <a:buNone/>
            </a:pPr>
            <a:r>
              <a:rPr lang="en-US" sz="1600" b="1" dirty="0"/>
              <a:t>Daily Monitoring Process: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Use the designated </a:t>
            </a:r>
            <a:r>
              <a:rPr lang="en-US" sz="1600" b="1" dirty="0"/>
              <a:t>View</a:t>
            </a:r>
            <a:r>
              <a:rPr lang="en-US" sz="1600" dirty="0"/>
              <a:t> to filter for invoices where </a:t>
            </a:r>
            <a:r>
              <a:rPr lang="en-US" sz="1600" b="1" dirty="0" err="1"/>
              <a:t>Momentus</a:t>
            </a:r>
            <a:r>
              <a:rPr lang="en-US" sz="1600" b="1" dirty="0"/>
              <a:t> Voucher Number is marked as ‘Failed’</a:t>
            </a:r>
            <a:r>
              <a:rPr lang="en-US" sz="1600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7118D1-14E9-7037-E371-F1128E7A0382}"/>
              </a:ext>
            </a:extLst>
          </p:cNvPr>
          <p:cNvSpPr/>
          <p:nvPr/>
        </p:nvSpPr>
        <p:spPr>
          <a:xfrm>
            <a:off x="2159973" y="3134534"/>
            <a:ext cx="1064009" cy="1446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46A0F8-29EF-897A-6CBB-46BC772D6A12}"/>
              </a:ext>
            </a:extLst>
          </p:cNvPr>
          <p:cNvSpPr/>
          <p:nvPr/>
        </p:nvSpPr>
        <p:spPr>
          <a:xfrm>
            <a:off x="6797590" y="3730687"/>
            <a:ext cx="692422" cy="2217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6283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25F80-8118-4F98-0C1B-FAA98913A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7ED33C-1C9E-1B50-1D86-BF61EFE4292C}"/>
              </a:ext>
            </a:extLst>
          </p:cNvPr>
          <p:cNvSpPr txBox="1">
            <a:spLocks/>
          </p:cNvSpPr>
          <p:nvPr/>
        </p:nvSpPr>
        <p:spPr>
          <a:xfrm>
            <a:off x="252436" y="1367502"/>
            <a:ext cx="11687126" cy="1367386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schemeClr val="bg1"/>
                </a:solidFill>
              </a:rPr>
              <a:t>123	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55ADF-E090-7219-19AB-E1D464BC6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304524"/>
            <a:ext cx="6421073" cy="753026"/>
          </a:xfrm>
        </p:spPr>
        <p:txBody>
          <a:bodyPr>
            <a:normAutofit/>
          </a:bodyPr>
          <a:lstStyle/>
          <a:p>
            <a:r>
              <a:rPr lang="en-US" sz="2600" b="1" dirty="0">
                <a:latin typeface="Grandview" panose="020B0502040204020203" pitchFamily="34" charset="0"/>
              </a:rPr>
              <a:t>INTEGRATION ERROR MONITORING</a:t>
            </a:r>
            <a:endParaRPr lang="en-AU" sz="2600" b="1" dirty="0">
              <a:latin typeface="Grandview" panose="020B05020402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C98B6B-7F77-8C0F-66F6-33F3D56B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Coupa Accounts Payable Training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D5BD45-AC4B-66E6-C003-80EA9F21A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51ED-F8FC-4C3B-A33F-9E44EE7CD762}" type="slidenum">
              <a:rPr lang="en-AU" smtClean="0"/>
              <a:t>21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1E3103-7533-5962-EA7B-7094E0381B7C}"/>
              </a:ext>
            </a:extLst>
          </p:cNvPr>
          <p:cNvCxnSpPr/>
          <p:nvPr/>
        </p:nvCxnSpPr>
        <p:spPr>
          <a:xfrm>
            <a:off x="376518" y="1057550"/>
            <a:ext cx="11403106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letter t on a black background&#10;&#10;AI-generated content may be incorrect.">
            <a:extLst>
              <a:ext uri="{FF2B5EF4-FFF2-40B4-BE49-F238E27FC236}">
                <a16:creationId xmlns:a16="http://schemas.microsoft.com/office/drawing/2014/main" id="{BD32C584-52A6-3939-1648-072F0EE1A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872" y="416859"/>
            <a:ext cx="3390752" cy="5509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32920B-4FF1-A25A-8637-C0DBBD51772D}"/>
              </a:ext>
            </a:extLst>
          </p:cNvPr>
          <p:cNvSpPr txBox="1"/>
          <p:nvPr/>
        </p:nvSpPr>
        <p:spPr>
          <a:xfrm>
            <a:off x="376516" y="1367501"/>
            <a:ext cx="1140310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400" dirty="0"/>
              <a:t>Scroll to the bottom and open the </a:t>
            </a:r>
            <a:r>
              <a:rPr lang="en-US" sz="1400" b="1" dirty="0"/>
              <a:t>Integration History</a:t>
            </a:r>
            <a:r>
              <a:rPr lang="en-US" sz="1400" dirty="0"/>
              <a:t> section. Review the </a:t>
            </a:r>
            <a:r>
              <a:rPr lang="en-US" sz="1400" b="1" dirty="0"/>
              <a:t>error message</a:t>
            </a:r>
            <a:r>
              <a:rPr lang="en-US" sz="1400" dirty="0"/>
              <a:t> to identify the reason for the failure.</a:t>
            </a:r>
          </a:p>
          <a:p>
            <a:pPr>
              <a:buNone/>
            </a:pPr>
            <a:r>
              <a:rPr lang="en-US" sz="1400" b="1" dirty="0"/>
              <a:t>Example Issue:</a:t>
            </a: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If the error relates to an </a:t>
            </a:r>
            <a:r>
              <a:rPr lang="en-US" sz="1400" b="1" dirty="0"/>
              <a:t>invalid Billing String</a:t>
            </a:r>
            <a:r>
              <a:rPr lang="en-US" sz="1400" dirty="0"/>
              <a:t>, update it to a </a:t>
            </a:r>
            <a:r>
              <a:rPr lang="en-US" sz="1400" b="1" dirty="0"/>
              <a:t>valid and active GL code</a:t>
            </a:r>
            <a:r>
              <a:rPr lang="en-US" sz="1400" dirty="0"/>
              <a:t>.</a:t>
            </a:r>
          </a:p>
          <a:p>
            <a:pPr>
              <a:buNone/>
            </a:pPr>
            <a:r>
              <a:rPr lang="en-US" sz="1400" b="1" dirty="0"/>
              <a:t>Fixing the Error: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Edit</a:t>
            </a:r>
            <a:r>
              <a:rPr lang="en-US" sz="1400" dirty="0"/>
              <a:t> the invoice.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Update the Billing String</a:t>
            </a:r>
            <a:r>
              <a:rPr lang="en-US" sz="1400" dirty="0"/>
              <a:t> with a valid </a:t>
            </a:r>
            <a:r>
              <a:rPr lang="en-US" sz="1400" b="1" dirty="0"/>
              <a:t>GL code</a:t>
            </a:r>
            <a:r>
              <a:rPr lang="en-US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Save and Submit</a:t>
            </a:r>
            <a:r>
              <a:rPr lang="en-US" sz="1400" dirty="0"/>
              <a:t> the invoice for reprocessing.</a:t>
            </a:r>
          </a:p>
          <a:p>
            <a:endParaRPr lang="en-US" sz="1400" b="1" dirty="0"/>
          </a:p>
          <a:p>
            <a:r>
              <a:rPr lang="en-US" sz="1400" b="1" dirty="0"/>
              <a:t>Note: If you're unsure how to resolve a specific error, please contact me or Diana for assistance.</a:t>
            </a:r>
            <a:endParaRPr lang="en-US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63EDBC-6635-7362-F02A-B35464607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135" y="3459175"/>
            <a:ext cx="8323729" cy="242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29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825E7-FFA1-16EB-C7FE-2EAE920E1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3C23AB-FCC7-5C2B-E9D7-9D4445E54D7C}"/>
              </a:ext>
            </a:extLst>
          </p:cNvPr>
          <p:cNvSpPr txBox="1">
            <a:spLocks/>
          </p:cNvSpPr>
          <p:nvPr/>
        </p:nvSpPr>
        <p:spPr>
          <a:xfrm>
            <a:off x="252436" y="1367502"/>
            <a:ext cx="11687126" cy="1367386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schemeClr val="bg1"/>
                </a:solidFill>
              </a:rPr>
              <a:t>123	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F46D00-3535-8487-C515-F6F2D3A35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304524"/>
            <a:ext cx="6421073" cy="753026"/>
          </a:xfrm>
        </p:spPr>
        <p:txBody>
          <a:bodyPr>
            <a:normAutofit/>
          </a:bodyPr>
          <a:lstStyle/>
          <a:p>
            <a:r>
              <a:rPr lang="en-US" sz="2600" b="1" dirty="0">
                <a:latin typeface="Grandview" panose="020B0502040204020203" pitchFamily="34" charset="0"/>
              </a:rPr>
              <a:t>INTEGRATION ERROR MONITORING</a:t>
            </a:r>
            <a:endParaRPr lang="en-AU" sz="2600" b="1" dirty="0">
              <a:latin typeface="Grandview" panose="020B05020402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232454-943F-FEEB-177B-D7A8DF16C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Coupa Accounts Payable Training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8B53AE-4BB9-CC7E-62BC-1ADD00F10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51ED-F8FC-4C3B-A33F-9E44EE7CD762}" type="slidenum">
              <a:rPr lang="en-AU" smtClean="0"/>
              <a:t>22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310051-2793-B58E-DB37-07A25BBA6461}"/>
              </a:ext>
            </a:extLst>
          </p:cNvPr>
          <p:cNvCxnSpPr/>
          <p:nvPr/>
        </p:nvCxnSpPr>
        <p:spPr>
          <a:xfrm>
            <a:off x="376518" y="1057550"/>
            <a:ext cx="11403106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letter t on a black background&#10;&#10;AI-generated content may be incorrect.">
            <a:extLst>
              <a:ext uri="{FF2B5EF4-FFF2-40B4-BE49-F238E27FC236}">
                <a16:creationId xmlns:a16="http://schemas.microsoft.com/office/drawing/2014/main" id="{120A65B6-B2EC-20DF-CCBA-014736A5A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872" y="416859"/>
            <a:ext cx="3390752" cy="5509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DBF1C5-2D91-A700-FD33-7047B0E5D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405" y="1227812"/>
            <a:ext cx="6211167" cy="45726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2FA319B-4854-355B-8468-7AFF077249FC}"/>
              </a:ext>
            </a:extLst>
          </p:cNvPr>
          <p:cNvSpPr/>
          <p:nvPr/>
        </p:nvSpPr>
        <p:spPr>
          <a:xfrm>
            <a:off x="5957047" y="4974420"/>
            <a:ext cx="1062318" cy="1489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80AFE7-D59D-5A10-C9C4-F9DB67CF7A5D}"/>
              </a:ext>
            </a:extLst>
          </p:cNvPr>
          <p:cNvSpPr txBox="1"/>
          <p:nvPr/>
        </p:nvSpPr>
        <p:spPr>
          <a:xfrm>
            <a:off x="252436" y="2483079"/>
            <a:ext cx="499649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3. After </a:t>
            </a:r>
            <a:r>
              <a:rPr lang="en-US" sz="1600" b="1" dirty="0"/>
              <a:t>fixing the issue</a:t>
            </a:r>
            <a:r>
              <a:rPr lang="en-US" sz="1600" dirty="0"/>
              <a:t> causing the failure, navigate to the </a:t>
            </a:r>
            <a:r>
              <a:rPr lang="en-US" sz="1600" b="1" dirty="0"/>
              <a:t>Header</a:t>
            </a:r>
            <a:r>
              <a:rPr lang="en-US" sz="1600" dirty="0"/>
              <a:t> section of the invoice.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Locate the </a:t>
            </a:r>
            <a:r>
              <a:rPr lang="en-US" sz="1600" b="1" dirty="0"/>
              <a:t>Exported flag</a:t>
            </a:r>
            <a:r>
              <a:rPr lang="en-US" sz="1600" dirty="0"/>
              <a:t>, which will be set to </a:t>
            </a:r>
            <a:r>
              <a:rPr lang="en-US" sz="1600" b="1" dirty="0"/>
              <a:t>Yes</a:t>
            </a:r>
            <a:r>
              <a:rPr lang="en-US" sz="1600" dirty="0"/>
              <a:t>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Click </a:t>
            </a:r>
            <a:r>
              <a:rPr lang="en-US" sz="1600" b="1" dirty="0"/>
              <a:t>Change</a:t>
            </a:r>
            <a:r>
              <a:rPr lang="en-US" sz="1600" dirty="0"/>
              <a:t> to update the flag from </a:t>
            </a:r>
            <a:r>
              <a:rPr lang="en-US" sz="1600" b="1" dirty="0"/>
              <a:t>Yes</a:t>
            </a:r>
            <a:r>
              <a:rPr lang="en-US" sz="1600" dirty="0"/>
              <a:t> to </a:t>
            </a:r>
            <a:r>
              <a:rPr lang="en-US" sz="1600" b="1" dirty="0"/>
              <a:t>No</a:t>
            </a:r>
            <a:r>
              <a:rPr lang="en-US" sz="1600" dirty="0"/>
              <a:t>.</a:t>
            </a:r>
          </a:p>
          <a:p>
            <a:pPr lvl="1"/>
            <a:endParaRPr lang="en-US" sz="1600" dirty="0"/>
          </a:p>
          <a:p>
            <a:r>
              <a:rPr lang="en-US" sz="1600" dirty="0"/>
              <a:t>Once updated, the invoice will be </a:t>
            </a:r>
            <a:r>
              <a:rPr lang="en-US" sz="1600" b="1" dirty="0"/>
              <a:t>automatically picked up for export</a:t>
            </a:r>
            <a:r>
              <a:rPr lang="en-US" sz="1600" dirty="0"/>
              <a:t> during the next </a:t>
            </a:r>
            <a:r>
              <a:rPr lang="en-US" sz="1600" b="1" dirty="0"/>
              <a:t>integration run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697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420DF-8D3F-C8D2-7E82-45097DEFE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E53628-013C-1AF9-35F2-A078F6F7E47D}"/>
              </a:ext>
            </a:extLst>
          </p:cNvPr>
          <p:cNvSpPr txBox="1">
            <a:spLocks/>
          </p:cNvSpPr>
          <p:nvPr/>
        </p:nvSpPr>
        <p:spPr>
          <a:xfrm>
            <a:off x="252436" y="1367502"/>
            <a:ext cx="11687126" cy="1367386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schemeClr val="bg1"/>
                </a:solidFill>
              </a:rPr>
              <a:t>123	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4CA3CC-0919-F518-0362-DAA765866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304524"/>
            <a:ext cx="6421073" cy="753026"/>
          </a:xfrm>
        </p:spPr>
        <p:txBody>
          <a:bodyPr>
            <a:normAutofit/>
          </a:bodyPr>
          <a:lstStyle/>
          <a:p>
            <a:r>
              <a:rPr lang="en-US" sz="2600" b="1" dirty="0">
                <a:latin typeface="Grandview" panose="020B0502040204020203" pitchFamily="34" charset="0"/>
              </a:rPr>
              <a:t>PAYMENT STATUS</a:t>
            </a:r>
            <a:endParaRPr lang="en-AU" sz="2600" b="1" dirty="0">
              <a:latin typeface="Grandview" panose="020B05020402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8E810-3575-F5D0-DCF6-823D15658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Coupa Accounts Payable Training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28A5DA-53F6-B282-FB20-66BBE9D84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51ED-F8FC-4C3B-A33F-9E44EE7CD762}" type="slidenum">
              <a:rPr lang="en-AU" smtClean="0"/>
              <a:t>23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9A8904-2FA6-63E8-200F-EAB0C462FF75}"/>
              </a:ext>
            </a:extLst>
          </p:cNvPr>
          <p:cNvCxnSpPr/>
          <p:nvPr/>
        </p:nvCxnSpPr>
        <p:spPr>
          <a:xfrm>
            <a:off x="376518" y="1057550"/>
            <a:ext cx="11403106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letter t on a black background&#10;&#10;AI-generated content may be incorrect.">
            <a:extLst>
              <a:ext uri="{FF2B5EF4-FFF2-40B4-BE49-F238E27FC236}">
                <a16:creationId xmlns:a16="http://schemas.microsoft.com/office/drawing/2014/main" id="{2C2CDBA5-BB41-4F5E-88F6-658D50473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872" y="416859"/>
            <a:ext cx="3390752" cy="5509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92CBE1-C35B-5E61-D7F3-3EECF37ACDB0}"/>
              </a:ext>
            </a:extLst>
          </p:cNvPr>
          <p:cNvSpPr txBox="1"/>
          <p:nvPr/>
        </p:nvSpPr>
        <p:spPr>
          <a:xfrm>
            <a:off x="376517" y="1362074"/>
            <a:ext cx="11403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Thanks to </a:t>
            </a:r>
            <a:r>
              <a:rPr lang="en-US" b="1" dirty="0" err="1"/>
              <a:t>Momentus</a:t>
            </a:r>
            <a:r>
              <a:rPr lang="en-US" b="1" dirty="0"/>
              <a:t>' integration with Coupa</a:t>
            </a:r>
            <a:r>
              <a:rPr lang="en-US" dirty="0"/>
              <a:t>, you can easily check if an invoice has been </a:t>
            </a:r>
            <a:r>
              <a:rPr lang="en-US" b="1" dirty="0"/>
              <a:t>paid</a:t>
            </a:r>
            <a:r>
              <a:rPr lang="en-US" dirty="0"/>
              <a:t>. Simply scroll to the </a:t>
            </a:r>
            <a:r>
              <a:rPr lang="en-US" b="1" dirty="0"/>
              <a:t>bottom of the invoice</a:t>
            </a:r>
            <a:r>
              <a:rPr lang="en-US" dirty="0"/>
              <a:t>, where the system will display the </a:t>
            </a:r>
            <a:r>
              <a:rPr lang="en-US" b="1" dirty="0"/>
              <a:t>payment status</a:t>
            </a:r>
            <a:r>
              <a:rPr lang="en-US" dirty="0"/>
              <a:t> and </a:t>
            </a:r>
            <a:r>
              <a:rPr lang="en-US" b="1" dirty="0"/>
              <a:t>payment date</a:t>
            </a:r>
            <a:r>
              <a:rPr lang="en-US" dirty="0"/>
              <a:t> if applicable.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CADE66-A0FF-12A7-4076-0D6EACFE4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827" y="2408051"/>
            <a:ext cx="8316486" cy="31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27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F3B40-E072-B13A-5AB7-431B775D3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2ABAB3C-CBF1-FA1E-8FE0-5EFD1555C5FE}"/>
              </a:ext>
            </a:extLst>
          </p:cNvPr>
          <p:cNvSpPr txBox="1">
            <a:spLocks/>
          </p:cNvSpPr>
          <p:nvPr/>
        </p:nvSpPr>
        <p:spPr>
          <a:xfrm>
            <a:off x="252436" y="1367502"/>
            <a:ext cx="11687126" cy="1367386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schemeClr val="bg1"/>
                </a:solidFill>
              </a:rPr>
              <a:t>123	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A39BE0-0AD3-F2E3-81C0-A3D0067B5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304524"/>
            <a:ext cx="6421073" cy="753026"/>
          </a:xfrm>
        </p:spPr>
        <p:txBody>
          <a:bodyPr>
            <a:normAutofit/>
          </a:bodyPr>
          <a:lstStyle/>
          <a:p>
            <a:r>
              <a:rPr lang="en-US" sz="2600" b="1" dirty="0">
                <a:latin typeface="Grandview" panose="020B0502040204020203" pitchFamily="34" charset="0"/>
              </a:rPr>
              <a:t>Q&amp;A / RESOURCES</a:t>
            </a:r>
            <a:endParaRPr lang="en-AU" sz="2600" b="1" dirty="0">
              <a:latin typeface="Grandview" panose="020B05020402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43675B-1584-0A25-DB45-B20AB8328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Coupa Accounts Payable Training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F6F66-43A9-B624-FDD2-AF96FB725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51ED-F8FC-4C3B-A33F-9E44EE7CD762}" type="slidenum">
              <a:rPr lang="en-AU" smtClean="0"/>
              <a:t>24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F47145-BF24-B445-DE4C-59D601DAEC92}"/>
              </a:ext>
            </a:extLst>
          </p:cNvPr>
          <p:cNvCxnSpPr/>
          <p:nvPr/>
        </p:nvCxnSpPr>
        <p:spPr>
          <a:xfrm>
            <a:off x="376518" y="1057550"/>
            <a:ext cx="11403106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letter t on a black background&#10;&#10;AI-generated content may be incorrect.">
            <a:extLst>
              <a:ext uri="{FF2B5EF4-FFF2-40B4-BE49-F238E27FC236}">
                <a16:creationId xmlns:a16="http://schemas.microsoft.com/office/drawing/2014/main" id="{C484C377-79DD-ADAE-1744-CE3FF5051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872" y="416859"/>
            <a:ext cx="3390752" cy="5509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5D4BF8E-9462-6BAE-BB76-3DD85464EDE9}"/>
              </a:ext>
            </a:extLst>
          </p:cNvPr>
          <p:cNvSpPr txBox="1"/>
          <p:nvPr/>
        </p:nvSpPr>
        <p:spPr>
          <a:xfrm>
            <a:off x="376517" y="1735459"/>
            <a:ext cx="1140310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/>
              <a:t>💬 </a:t>
            </a:r>
            <a:r>
              <a:rPr lang="en-US" sz="2800" b="1" dirty="0"/>
              <a:t>Have questions?</a:t>
            </a:r>
            <a:r>
              <a:rPr lang="en-US" sz="2800" dirty="0"/>
              <a:t> Feel free to ask!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b="1" dirty="0"/>
              <a:t>Need further assistance?</a:t>
            </a:r>
            <a:r>
              <a:rPr lang="en-US" sz="2800" dirty="0"/>
              <a:t> Reach out to us for help.</a:t>
            </a:r>
          </a:p>
          <a:p>
            <a:endParaRPr lang="en-US" sz="2800" dirty="0"/>
          </a:p>
          <a:p>
            <a:r>
              <a:rPr lang="en-US" sz="2800" b="1" dirty="0"/>
              <a:t>Support Contacts:</a:t>
            </a:r>
            <a:r>
              <a:rPr lang="en-US" sz="2800" dirty="0"/>
              <a:t> 📌 Ian @ Ian.Lai@Doltonehouse.com.au</a:t>
            </a:r>
          </a:p>
          <a:p>
            <a:r>
              <a:rPr lang="en-US" sz="2800" dirty="0"/>
              <a:t>                                 📌 Diana @ Diana.Imtiaz@Doltonehouse.com.au</a:t>
            </a:r>
          </a:p>
        </p:txBody>
      </p:sp>
    </p:spTree>
    <p:extLst>
      <p:ext uri="{BB962C8B-B14F-4D97-AF65-F5344CB8AC3E}">
        <p14:creationId xmlns:p14="http://schemas.microsoft.com/office/powerpoint/2010/main" val="3535191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7089E-2DEC-8798-61F9-AE4F174D1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2535BD-6433-380B-E01B-F7E7BB492593}"/>
              </a:ext>
            </a:extLst>
          </p:cNvPr>
          <p:cNvSpPr txBox="1">
            <a:spLocks/>
          </p:cNvSpPr>
          <p:nvPr/>
        </p:nvSpPr>
        <p:spPr>
          <a:xfrm>
            <a:off x="252436" y="1367502"/>
            <a:ext cx="11687126" cy="1367386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schemeClr val="bg1"/>
                </a:solidFill>
              </a:rPr>
              <a:t>123	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E0768-BA22-1635-BB6E-D460DBD52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304524"/>
            <a:ext cx="6421073" cy="753026"/>
          </a:xfrm>
        </p:spPr>
        <p:txBody>
          <a:bodyPr>
            <a:normAutofit/>
          </a:bodyPr>
          <a:lstStyle/>
          <a:p>
            <a:r>
              <a:rPr lang="en-US" sz="2600" b="1" dirty="0">
                <a:latin typeface="Grandview" panose="020B0502040204020203" pitchFamily="34" charset="0"/>
              </a:rPr>
              <a:t>INVOICE PROCESS OVERVIEW</a:t>
            </a:r>
            <a:endParaRPr lang="en-AU" sz="2600" b="1" dirty="0">
              <a:latin typeface="Grandview" panose="020B05020402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AD2864-5062-AB8F-7CB1-9A284F399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Coupa Accounts Payable Training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7AAD40-6435-33BF-E4E2-E9CFA972D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51ED-F8FC-4C3B-A33F-9E44EE7CD762}" type="slidenum">
              <a:rPr lang="en-AU" smtClean="0"/>
              <a:t>3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5F403D6-53A4-93E1-D821-F9FFE136A17E}"/>
              </a:ext>
            </a:extLst>
          </p:cNvPr>
          <p:cNvCxnSpPr/>
          <p:nvPr/>
        </p:nvCxnSpPr>
        <p:spPr>
          <a:xfrm>
            <a:off x="376518" y="1057550"/>
            <a:ext cx="11403106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letter t on a black background&#10;&#10;AI-generated content may be incorrect.">
            <a:extLst>
              <a:ext uri="{FF2B5EF4-FFF2-40B4-BE49-F238E27FC236}">
                <a16:creationId xmlns:a16="http://schemas.microsoft.com/office/drawing/2014/main" id="{B38C0EC1-AB1E-BC70-CD0B-548E7C819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872" y="416859"/>
            <a:ext cx="3390752" cy="550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C33B53-B43E-0A61-C9F0-C27362321597}"/>
              </a:ext>
            </a:extLst>
          </p:cNvPr>
          <p:cNvSpPr txBox="1"/>
          <p:nvPr/>
        </p:nvSpPr>
        <p:spPr>
          <a:xfrm>
            <a:off x="376516" y="1362734"/>
            <a:ext cx="1140310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Doltone / Ovation</a:t>
            </a:r>
            <a:r>
              <a:rPr lang="en-US" dirty="0"/>
              <a:t> has </a:t>
            </a:r>
            <a:r>
              <a:rPr lang="en-US" b="1" dirty="0"/>
              <a:t>Coupa-compliant e-invoicing</a:t>
            </a:r>
            <a:r>
              <a:rPr lang="en-US" dirty="0"/>
              <a:t> enabled, ensuring that all invoices meet </a:t>
            </a:r>
            <a:r>
              <a:rPr lang="en-US" b="1" dirty="0"/>
              <a:t>country-specific tax requirements</a:t>
            </a:r>
            <a:r>
              <a:rPr lang="en-US" dirty="0"/>
              <a:t> before being issued. Coupa’s tax-compliant software </a:t>
            </a:r>
            <a:r>
              <a:rPr lang="en-US" b="1" dirty="0"/>
              <a:t>automatically validates invoices</a:t>
            </a:r>
            <a:r>
              <a:rPr lang="en-US" dirty="0"/>
              <a:t> and generates a </a:t>
            </a:r>
            <a:r>
              <a:rPr lang="en-US" b="1" dirty="0"/>
              <a:t>legal PDF invoice</a:t>
            </a:r>
            <a:r>
              <a:rPr lang="en-US" dirty="0"/>
              <a:t>, accessible to both </a:t>
            </a:r>
            <a:r>
              <a:rPr lang="en-US" b="1" dirty="0"/>
              <a:t>us and the supplier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Note:</a:t>
            </a:r>
            <a:r>
              <a:rPr lang="en-US" dirty="0"/>
              <a:t> Suppliers can also upload their own </a:t>
            </a:r>
            <a:r>
              <a:rPr lang="en-US" b="1" dirty="0"/>
              <a:t>PDF invoice copies</a:t>
            </a:r>
            <a:r>
              <a:rPr lang="en-US" dirty="0"/>
              <a:t> if needed.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Invoice Processing &amp; PO Flip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Invoices are raised against purchase orders</a:t>
            </a:r>
            <a:r>
              <a:rPr lang="en-US" dirty="0"/>
              <a:t>, with PO details automatically transferred using </a:t>
            </a:r>
            <a:r>
              <a:rPr lang="en-US" b="1" dirty="0"/>
              <a:t>PO Flip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Minimal manual intervention</a:t>
            </a:r>
            <a:r>
              <a:rPr lang="en-US" dirty="0"/>
              <a:t> speeds up processing and reduces errors.</a:t>
            </a:r>
          </a:p>
          <a:p>
            <a:endParaRPr lang="en-US" dirty="0"/>
          </a:p>
          <a:p>
            <a:pPr>
              <a:buNone/>
            </a:pPr>
            <a:r>
              <a:rPr lang="en-US" b="1" dirty="0"/>
              <a:t>Two Ways to Issue E-Invoices: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Supplier Actionable Notification (SAN):</a:t>
            </a:r>
            <a:r>
              <a:rPr lang="en-US" dirty="0"/>
              <a:t> Create an invoice </a:t>
            </a:r>
            <a:r>
              <a:rPr lang="en-US" b="1" dirty="0"/>
              <a:t>directly from the Purchase Order email</a:t>
            </a:r>
            <a:r>
              <a:rPr lang="en-US" dirty="0"/>
              <a:t> using </a:t>
            </a:r>
            <a:r>
              <a:rPr lang="en-US" b="1" dirty="0"/>
              <a:t>PO Flip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Coupa Supplier Portal:</a:t>
            </a:r>
            <a:r>
              <a:rPr lang="en-US" dirty="0"/>
              <a:t> Log in and generate an invoice </a:t>
            </a:r>
            <a:r>
              <a:rPr lang="en-US" b="1" dirty="0"/>
              <a:t>within the portal</a:t>
            </a:r>
            <a:r>
              <a:rPr lang="en-US" dirty="0"/>
              <a:t>, linking it to a </a:t>
            </a:r>
            <a:r>
              <a:rPr lang="en-US" b="1" dirty="0"/>
              <a:t>Purchase Order</a:t>
            </a:r>
            <a:r>
              <a:rPr lang="en-US" dirty="0"/>
              <a:t> via </a:t>
            </a:r>
            <a:r>
              <a:rPr lang="en-US" b="1" dirty="0"/>
              <a:t>PO Flip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6111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979AB-F2C3-1D89-2932-FD7E7AE75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498629-D223-D379-443F-B2CD992676D5}"/>
              </a:ext>
            </a:extLst>
          </p:cNvPr>
          <p:cNvSpPr txBox="1">
            <a:spLocks/>
          </p:cNvSpPr>
          <p:nvPr/>
        </p:nvSpPr>
        <p:spPr>
          <a:xfrm>
            <a:off x="252436" y="1367502"/>
            <a:ext cx="11687126" cy="1367386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schemeClr val="bg1"/>
                </a:solidFill>
              </a:rPr>
              <a:t>123	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16181-C128-E57C-95F6-099A7D39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304524"/>
            <a:ext cx="6421073" cy="753026"/>
          </a:xfrm>
        </p:spPr>
        <p:txBody>
          <a:bodyPr>
            <a:normAutofit/>
          </a:bodyPr>
          <a:lstStyle/>
          <a:p>
            <a:r>
              <a:rPr lang="en-US" sz="2600" b="1" dirty="0">
                <a:latin typeface="Grandview" panose="020B0502040204020203" pitchFamily="34" charset="0"/>
              </a:rPr>
              <a:t>INVOICE TOLERANCES</a:t>
            </a:r>
            <a:endParaRPr lang="en-AU" sz="2600" b="1" dirty="0">
              <a:latin typeface="Grandview" panose="020B05020402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67D32-1D31-5CA4-598B-856F0C52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Coupa Accounts Payable Training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F8812-70D3-2793-D198-718059598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51ED-F8FC-4C3B-A33F-9E44EE7CD762}" type="slidenum">
              <a:rPr lang="en-AU" smtClean="0"/>
              <a:t>4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143BA5-9279-D0B7-8AF7-4EFB15CC09D5}"/>
              </a:ext>
            </a:extLst>
          </p:cNvPr>
          <p:cNvCxnSpPr/>
          <p:nvPr/>
        </p:nvCxnSpPr>
        <p:spPr>
          <a:xfrm>
            <a:off x="376518" y="1057550"/>
            <a:ext cx="11403106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letter t on a black background&#10;&#10;AI-generated content may be incorrect.">
            <a:extLst>
              <a:ext uri="{FF2B5EF4-FFF2-40B4-BE49-F238E27FC236}">
                <a16:creationId xmlns:a16="http://schemas.microsoft.com/office/drawing/2014/main" id="{E8C836E8-F8A6-AC7D-1B39-FDCA62A51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872" y="416859"/>
            <a:ext cx="3390752" cy="5509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CDFB59-5BF1-C705-0371-560D56411531}"/>
              </a:ext>
            </a:extLst>
          </p:cNvPr>
          <p:cNvSpPr txBox="1"/>
          <p:nvPr/>
        </p:nvSpPr>
        <p:spPr>
          <a:xfrm>
            <a:off x="376516" y="1367502"/>
            <a:ext cx="1140310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/>
              <a:t>PO and Non-PO Backed Invoices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Invoice Date</a:t>
            </a:r>
            <a:r>
              <a:rPr lang="en-US" sz="1600" dirty="0"/>
              <a:t> cannot be backdated more than </a:t>
            </a:r>
            <a:r>
              <a:rPr lang="en-US" sz="1600" b="1" dirty="0"/>
              <a:t>90 calendar days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Invoice Tolerance Limits:</a:t>
            </a:r>
            <a:r>
              <a:rPr lang="en-US" sz="16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5% or $25</a:t>
            </a:r>
            <a:r>
              <a:rPr lang="en-US" sz="1600" dirty="0"/>
              <a:t> over the original </a:t>
            </a:r>
            <a:r>
              <a:rPr lang="en-US" sz="1600" b="1" dirty="0"/>
              <a:t>PO amount</a:t>
            </a:r>
            <a:r>
              <a:rPr lang="en-US" sz="1600" dirty="0"/>
              <a:t> (whichever is lower).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5% or $25</a:t>
            </a:r>
            <a:r>
              <a:rPr lang="en-US" sz="1600" dirty="0"/>
              <a:t> over the original </a:t>
            </a:r>
            <a:r>
              <a:rPr lang="en-US" sz="1600" b="1" dirty="0"/>
              <a:t>PO quantity</a:t>
            </a:r>
            <a:r>
              <a:rPr lang="en-US" sz="1600" dirty="0"/>
              <a:t> (whichever is lower).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Shipping tolerance:</a:t>
            </a:r>
            <a:r>
              <a:rPr lang="en-US" sz="1600" dirty="0"/>
              <a:t> $25.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PO Line Price Amount tolerance:</a:t>
            </a:r>
            <a:r>
              <a:rPr lang="en-US" sz="1600" dirty="0"/>
              <a:t> $0.10.</a:t>
            </a:r>
          </a:p>
          <a:p>
            <a:pPr>
              <a:buNone/>
            </a:pPr>
            <a:endParaRPr lang="en-US" sz="1600" b="1" dirty="0"/>
          </a:p>
          <a:p>
            <a:pPr>
              <a:buNone/>
            </a:pPr>
            <a:r>
              <a:rPr lang="en-US" sz="1600" b="1" dirty="0"/>
              <a:t>Invoice Tolerance &amp; Approval Process – 3-Way Matching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If an invoice </a:t>
            </a:r>
            <a:r>
              <a:rPr lang="en-US" sz="1600" b="1" dirty="0"/>
              <a:t>exceeds the relevant PO line value</a:t>
            </a:r>
            <a:r>
              <a:rPr lang="en-US" sz="1600" dirty="0"/>
              <a:t>, Coupa checks against tolerance rules: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If within </a:t>
            </a:r>
            <a:r>
              <a:rPr lang="en-US" sz="1600" b="1" dirty="0"/>
              <a:t>5% or $10</a:t>
            </a:r>
            <a:r>
              <a:rPr lang="en-US" sz="1600" dirty="0"/>
              <a:t> (whichever is lower), the invoice can be </a:t>
            </a:r>
            <a:r>
              <a:rPr lang="en-US" sz="1600" b="1" dirty="0"/>
              <a:t>processed for payment</a:t>
            </a:r>
            <a:r>
              <a:rPr lang="en-US" sz="1600" dirty="0"/>
              <a:t>—provided a </a:t>
            </a:r>
            <a:r>
              <a:rPr lang="en-US" sz="1600" b="1" dirty="0"/>
              <a:t>matching receipt</a:t>
            </a:r>
            <a:r>
              <a:rPr lang="en-US" sz="1600" dirty="0"/>
              <a:t> has been submitted.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If </a:t>
            </a:r>
            <a:r>
              <a:rPr lang="en-US" sz="1600" b="1" dirty="0"/>
              <a:t>exceeding tolerance</a:t>
            </a:r>
            <a:r>
              <a:rPr lang="en-US" sz="1600" dirty="0"/>
              <a:t>, the invoice status will be </a:t>
            </a:r>
            <a:r>
              <a:rPr lang="en-US" sz="1600" b="1" dirty="0"/>
              <a:t>‘Pending Approval’</a:t>
            </a:r>
            <a:r>
              <a:rPr lang="en-US" sz="1600" dirty="0"/>
              <a:t> and will require manual approval before processing.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Coupa first checks for a </a:t>
            </a:r>
            <a:r>
              <a:rPr lang="en-US" sz="1600" b="1" dirty="0"/>
              <a:t>receipt</a:t>
            </a:r>
            <a:r>
              <a:rPr lang="en-US" sz="1600" dirty="0"/>
              <a:t>, so the initial status may be </a:t>
            </a:r>
            <a:r>
              <a:rPr lang="en-US" sz="1600" b="1" dirty="0"/>
              <a:t>‘Pending Receipt’</a:t>
            </a:r>
            <a:r>
              <a:rPr lang="en-US" sz="1600" dirty="0"/>
              <a:t>, followed by </a:t>
            </a:r>
            <a:r>
              <a:rPr lang="en-US" sz="1600" b="1" dirty="0"/>
              <a:t>‘Pending Approval’</a:t>
            </a:r>
            <a:r>
              <a:rPr lang="en-US" sz="1600" dirty="0"/>
              <a:t> if tolerance is exceeded.</a:t>
            </a:r>
          </a:p>
        </p:txBody>
      </p:sp>
    </p:spTree>
    <p:extLst>
      <p:ext uri="{BB962C8B-B14F-4D97-AF65-F5344CB8AC3E}">
        <p14:creationId xmlns:p14="http://schemas.microsoft.com/office/powerpoint/2010/main" val="566055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D1C69-5F0F-E477-6D06-4C78A8996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3B6EFBD-C2C7-7A61-1858-21C861784F02}"/>
              </a:ext>
            </a:extLst>
          </p:cNvPr>
          <p:cNvSpPr txBox="1">
            <a:spLocks/>
          </p:cNvSpPr>
          <p:nvPr/>
        </p:nvSpPr>
        <p:spPr>
          <a:xfrm>
            <a:off x="252436" y="1367502"/>
            <a:ext cx="11687126" cy="1367386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schemeClr val="bg1"/>
                </a:solidFill>
              </a:rPr>
              <a:t>123	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BDAB3-6090-ABA0-88D8-0BA5CDC63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304524"/>
            <a:ext cx="6421073" cy="753026"/>
          </a:xfrm>
        </p:spPr>
        <p:txBody>
          <a:bodyPr>
            <a:normAutofit/>
          </a:bodyPr>
          <a:lstStyle/>
          <a:p>
            <a:r>
              <a:rPr lang="en-US" sz="2600" b="1" dirty="0">
                <a:latin typeface="Grandview" panose="020B0502040204020203" pitchFamily="34" charset="0"/>
              </a:rPr>
              <a:t>OVERVIEW – PO BACKED INVOICING</a:t>
            </a:r>
            <a:endParaRPr lang="en-AU" sz="2600" b="1" dirty="0">
              <a:latin typeface="Grandview" panose="020B05020402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8761A-E36B-31A5-ADD3-C07BC2F2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Coupa Accounts Payable Training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CAAFF-250B-CC35-51CB-2CE769A28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51ED-F8FC-4C3B-A33F-9E44EE7CD762}" type="slidenum">
              <a:rPr lang="en-AU" smtClean="0"/>
              <a:t>5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EBD2E2-457D-664F-3B4E-16D7D8777A99}"/>
              </a:ext>
            </a:extLst>
          </p:cNvPr>
          <p:cNvCxnSpPr/>
          <p:nvPr/>
        </p:nvCxnSpPr>
        <p:spPr>
          <a:xfrm>
            <a:off x="376518" y="1057550"/>
            <a:ext cx="11403106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letter t on a black background&#10;&#10;AI-generated content may be incorrect.">
            <a:extLst>
              <a:ext uri="{FF2B5EF4-FFF2-40B4-BE49-F238E27FC236}">
                <a16:creationId xmlns:a16="http://schemas.microsoft.com/office/drawing/2014/main" id="{C1A290E5-E4ED-6057-A7D4-286064909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872" y="416859"/>
            <a:ext cx="3390752" cy="5509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C07703-7B8F-8674-35B4-55C016C0C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620" y="1147245"/>
            <a:ext cx="7438757" cy="519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17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974C5-A209-4293-1A6F-7A9447DED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BF514F-CC5F-904A-C734-CFBC66AC6E92}"/>
              </a:ext>
            </a:extLst>
          </p:cNvPr>
          <p:cNvSpPr txBox="1">
            <a:spLocks/>
          </p:cNvSpPr>
          <p:nvPr/>
        </p:nvSpPr>
        <p:spPr>
          <a:xfrm>
            <a:off x="252436" y="1367502"/>
            <a:ext cx="11687126" cy="1367386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schemeClr val="bg1"/>
                </a:solidFill>
              </a:rPr>
              <a:t>123	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2716-CA60-9872-C45C-516211553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304524"/>
            <a:ext cx="6421073" cy="753026"/>
          </a:xfrm>
        </p:spPr>
        <p:txBody>
          <a:bodyPr>
            <a:normAutofit/>
          </a:bodyPr>
          <a:lstStyle/>
          <a:p>
            <a:r>
              <a:rPr lang="en-US" sz="2600" b="1" dirty="0">
                <a:latin typeface="Grandview" panose="020B0502040204020203" pitchFamily="34" charset="0"/>
              </a:rPr>
              <a:t>OVERVIEW – NON PO BACKED INVOICING</a:t>
            </a:r>
            <a:endParaRPr lang="en-AU" sz="2600" b="1" dirty="0">
              <a:latin typeface="Grandview" panose="020B05020402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3FAD61-C294-5F25-E51E-95FE0E698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Coupa Accounts Payable Training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194C52-05FC-2D46-3DD1-4BC75B25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51ED-F8FC-4C3B-A33F-9E44EE7CD762}" type="slidenum">
              <a:rPr lang="en-AU" smtClean="0"/>
              <a:t>6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099E3B-77A6-2F9D-3523-A6C579D595C8}"/>
              </a:ext>
            </a:extLst>
          </p:cNvPr>
          <p:cNvCxnSpPr/>
          <p:nvPr/>
        </p:nvCxnSpPr>
        <p:spPr>
          <a:xfrm>
            <a:off x="376518" y="1057550"/>
            <a:ext cx="11403106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letter t on a black background&#10;&#10;AI-generated content may be incorrect.">
            <a:extLst>
              <a:ext uri="{FF2B5EF4-FFF2-40B4-BE49-F238E27FC236}">
                <a16:creationId xmlns:a16="http://schemas.microsoft.com/office/drawing/2014/main" id="{CACE86F4-1BA9-00C5-DE54-982604C79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872" y="416859"/>
            <a:ext cx="3390752" cy="5509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8A074A-6628-841C-C382-1E4E3009A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059" y="1147145"/>
            <a:ext cx="7395882" cy="521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77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B3503-5D66-759C-E1C8-C12EA841D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4CC78A-A793-33EA-7A9E-F9BEBE28E67F}"/>
              </a:ext>
            </a:extLst>
          </p:cNvPr>
          <p:cNvSpPr txBox="1">
            <a:spLocks/>
          </p:cNvSpPr>
          <p:nvPr/>
        </p:nvSpPr>
        <p:spPr>
          <a:xfrm>
            <a:off x="252436" y="1367502"/>
            <a:ext cx="11687126" cy="1367386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schemeClr val="bg1"/>
                </a:solidFill>
              </a:rPr>
              <a:t>123	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3B073C-B6A4-B643-5B71-80D1360C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304524"/>
            <a:ext cx="6421073" cy="753026"/>
          </a:xfrm>
        </p:spPr>
        <p:txBody>
          <a:bodyPr>
            <a:normAutofit/>
          </a:bodyPr>
          <a:lstStyle/>
          <a:p>
            <a:r>
              <a:rPr lang="en-US" sz="2600" b="1" dirty="0">
                <a:latin typeface="Grandview" panose="020B0502040204020203" pitchFamily="34" charset="0"/>
              </a:rPr>
              <a:t>CREATING AN INVOICE – PO FLIP</a:t>
            </a:r>
            <a:endParaRPr lang="en-AU" sz="2600" b="1" dirty="0">
              <a:latin typeface="Grandview" panose="020B05020402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E43440-C735-85C9-91CF-6BA70389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Coupa Accounts Payable Training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9FB6C3-46EE-A9E4-DA45-C241C8016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51ED-F8FC-4C3B-A33F-9E44EE7CD762}" type="slidenum">
              <a:rPr lang="en-AU" smtClean="0"/>
              <a:t>7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73F8B7-71BF-2207-49B1-6B5AFC87C68C}"/>
              </a:ext>
            </a:extLst>
          </p:cNvPr>
          <p:cNvCxnSpPr/>
          <p:nvPr/>
        </p:nvCxnSpPr>
        <p:spPr>
          <a:xfrm>
            <a:off x="376518" y="1057550"/>
            <a:ext cx="11403106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letter t on a black background&#10;&#10;AI-generated content may be incorrect.">
            <a:extLst>
              <a:ext uri="{FF2B5EF4-FFF2-40B4-BE49-F238E27FC236}">
                <a16:creationId xmlns:a16="http://schemas.microsoft.com/office/drawing/2014/main" id="{B513150B-AA5A-E697-CAD6-4ABF6155F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872" y="416859"/>
            <a:ext cx="3390752" cy="5509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A243F18-2551-AE99-18A4-983C114EDBBD}"/>
              </a:ext>
            </a:extLst>
          </p:cNvPr>
          <p:cNvSpPr txBox="1"/>
          <p:nvPr/>
        </p:nvSpPr>
        <p:spPr>
          <a:xfrm>
            <a:off x="376517" y="1348911"/>
            <a:ext cx="114031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/>
              <a:t>PO Flip &amp; Invoice Creation</a:t>
            </a:r>
          </a:p>
          <a:p>
            <a:r>
              <a:rPr lang="en-US" sz="1600" b="1" dirty="0"/>
              <a:t>PO Flip</a:t>
            </a:r>
            <a:r>
              <a:rPr lang="en-US" sz="1600" dirty="0"/>
              <a:t> allows you to </a:t>
            </a:r>
            <a:r>
              <a:rPr lang="en-US" sz="1600" b="1" dirty="0"/>
              <a:t>create an invoice directly from a Purchase Order (PO).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/>
              <a:t>AP can search </a:t>
            </a:r>
            <a:r>
              <a:rPr lang="en-US" sz="1600" dirty="0"/>
              <a:t>for the required </a:t>
            </a:r>
            <a:r>
              <a:rPr lang="en-US" sz="1600" b="1" dirty="0"/>
              <a:t>PO number </a:t>
            </a:r>
            <a:r>
              <a:rPr lang="en-US" sz="1600" dirty="0"/>
              <a:t>in Coupa.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In the </a:t>
            </a:r>
            <a:r>
              <a:rPr lang="en-US" sz="1600" b="1" dirty="0"/>
              <a:t>Actions</a:t>
            </a:r>
            <a:r>
              <a:rPr lang="en-US" sz="1600" dirty="0"/>
              <a:t> section of the PO, they can click the </a:t>
            </a:r>
            <a:r>
              <a:rPr lang="en-US" sz="1600" b="1" dirty="0"/>
              <a:t>Gold Coin Stack </a:t>
            </a:r>
            <a:r>
              <a:rPr lang="en-US" sz="1600" dirty="0"/>
              <a:t>🟡 to generate an </a:t>
            </a:r>
            <a:r>
              <a:rPr lang="en-US" sz="1600" b="1" dirty="0"/>
              <a:t>invoice</a:t>
            </a:r>
            <a:r>
              <a:rPr lang="en-US" sz="1600" dirty="0"/>
              <a:t>, automatically pulling information from the PO.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To create a </a:t>
            </a:r>
            <a:r>
              <a:rPr lang="en-US" sz="1600" b="1" dirty="0"/>
              <a:t>Credit Note</a:t>
            </a:r>
            <a:r>
              <a:rPr lang="en-US" sz="1600" dirty="0"/>
              <a:t>, AP should select the </a:t>
            </a:r>
            <a:r>
              <a:rPr lang="en-US" sz="1600" b="1" dirty="0"/>
              <a:t>Red Coin Stack </a:t>
            </a:r>
            <a:r>
              <a:rPr lang="en-US" sz="1600" dirty="0"/>
              <a:t>🔴 instead.</a:t>
            </a:r>
          </a:p>
          <a:p>
            <a:endParaRPr lang="en-US" sz="16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CCD4269-EC3B-B280-B5CB-B86BC52BFA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826" y="3250081"/>
            <a:ext cx="8512270" cy="2550369"/>
          </a:xfrm>
          <a:prstGeom prst="rect">
            <a:avLst/>
          </a:prstGeom>
          <a:ln>
            <a:solidFill>
              <a:srgbClr val="4D555B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D359E87-D173-128A-F3C2-31F7E82BC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4248" y="3520844"/>
            <a:ext cx="1213761" cy="563085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6C051EB-E8D3-F5F7-D72C-4B62DADB7F7E}"/>
              </a:ext>
            </a:extLst>
          </p:cNvPr>
          <p:cNvCxnSpPr>
            <a:cxnSpLocks/>
          </p:cNvCxnSpPr>
          <p:nvPr/>
        </p:nvCxnSpPr>
        <p:spPr>
          <a:xfrm flipV="1">
            <a:off x="9480262" y="4083929"/>
            <a:ext cx="1042710" cy="95626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62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5237F-55BE-AF4A-0CB5-D9062A679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200E94-0185-F4C2-AC2E-8A292C36849C}"/>
              </a:ext>
            </a:extLst>
          </p:cNvPr>
          <p:cNvSpPr txBox="1">
            <a:spLocks/>
          </p:cNvSpPr>
          <p:nvPr/>
        </p:nvSpPr>
        <p:spPr>
          <a:xfrm>
            <a:off x="252436" y="1367502"/>
            <a:ext cx="11687126" cy="1367386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schemeClr val="bg1"/>
                </a:solidFill>
              </a:rPr>
              <a:t>123	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F900A0-82CF-B7B5-1C2B-3B2449C01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304524"/>
            <a:ext cx="6421073" cy="753026"/>
          </a:xfrm>
        </p:spPr>
        <p:txBody>
          <a:bodyPr>
            <a:normAutofit/>
          </a:bodyPr>
          <a:lstStyle/>
          <a:p>
            <a:r>
              <a:rPr lang="en-US" sz="2600" b="1" dirty="0">
                <a:latin typeface="Grandview" panose="020B0502040204020203" pitchFamily="34" charset="0"/>
              </a:rPr>
              <a:t>CREATING AN INVOICE – PO FLIP</a:t>
            </a:r>
            <a:endParaRPr lang="en-AU" sz="2600" b="1" dirty="0">
              <a:latin typeface="Grandview" panose="020B05020402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18E8A-1CA2-962A-6BB6-B718E966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Coupa Accounts Payable Training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91AAE-3071-EDF9-5077-897411ED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51ED-F8FC-4C3B-A33F-9E44EE7CD762}" type="slidenum">
              <a:rPr lang="en-AU" smtClean="0"/>
              <a:t>8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A95B94-AA9E-A8A4-0B51-737921843FFB}"/>
              </a:ext>
            </a:extLst>
          </p:cNvPr>
          <p:cNvCxnSpPr/>
          <p:nvPr/>
        </p:nvCxnSpPr>
        <p:spPr>
          <a:xfrm>
            <a:off x="376518" y="1057550"/>
            <a:ext cx="11403106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letter t on a black background&#10;&#10;AI-generated content may be incorrect.">
            <a:extLst>
              <a:ext uri="{FF2B5EF4-FFF2-40B4-BE49-F238E27FC236}">
                <a16:creationId xmlns:a16="http://schemas.microsoft.com/office/drawing/2014/main" id="{0914F47F-4123-4453-F4B2-95153CF23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872" y="416859"/>
            <a:ext cx="3390752" cy="5509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EDC8178-314B-3DC7-3C07-379D70546C3F}"/>
              </a:ext>
            </a:extLst>
          </p:cNvPr>
          <p:cNvSpPr txBox="1"/>
          <p:nvPr/>
        </p:nvSpPr>
        <p:spPr>
          <a:xfrm>
            <a:off x="7115723" y="1367502"/>
            <a:ext cx="466389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Fields marked with a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red *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are mandatory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must be completed.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copy of the invoice MUST be attached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the entry.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Select the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relevant line(s)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from the PO for the invoice.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Review and update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line values, quantities, and tax codes to ensure they match the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supplier’s invoice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Delete any PO lines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that are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 included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on the supplier’s invoice.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E9FF14F-B202-5BA5-DD79-5741AF8C1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16" y="1229734"/>
            <a:ext cx="5719483" cy="4223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A12FD4-0886-7441-B98F-682A55AF0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6924" y="3406320"/>
            <a:ext cx="3939157" cy="2815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0197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F58CA-B7C2-5707-EE60-29659E48C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E609CA0-AAF7-0AEC-7F3F-B3B657EF1709}"/>
              </a:ext>
            </a:extLst>
          </p:cNvPr>
          <p:cNvSpPr txBox="1">
            <a:spLocks/>
          </p:cNvSpPr>
          <p:nvPr/>
        </p:nvSpPr>
        <p:spPr>
          <a:xfrm>
            <a:off x="252436" y="1367502"/>
            <a:ext cx="11687126" cy="1367386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schemeClr val="bg1"/>
                </a:solidFill>
              </a:rPr>
              <a:t>123	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579002-60EF-5A90-84DC-31E9AEE9E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304524"/>
            <a:ext cx="6421073" cy="753026"/>
          </a:xfrm>
        </p:spPr>
        <p:txBody>
          <a:bodyPr>
            <a:normAutofit/>
          </a:bodyPr>
          <a:lstStyle/>
          <a:p>
            <a:r>
              <a:rPr lang="en-US" sz="2600" b="1" dirty="0">
                <a:latin typeface="Grandview" panose="020B0502040204020203" pitchFamily="34" charset="0"/>
              </a:rPr>
              <a:t>CREATING AN INVOICE – PO FLIP</a:t>
            </a:r>
            <a:endParaRPr lang="en-AU" sz="2600" b="1" dirty="0">
              <a:latin typeface="Grandview" panose="020B05020402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ACFB29-2BF1-B0F9-653C-4BD421BF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Coupa Accounts Payable Training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3E408-BCAA-CF26-8BB3-0E9696D72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51ED-F8FC-4C3B-A33F-9E44EE7CD762}" type="slidenum">
              <a:rPr lang="en-AU" smtClean="0"/>
              <a:t>9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798CF2-25C8-5CCC-FDF4-FEB51199F98E}"/>
              </a:ext>
            </a:extLst>
          </p:cNvPr>
          <p:cNvCxnSpPr/>
          <p:nvPr/>
        </p:nvCxnSpPr>
        <p:spPr>
          <a:xfrm>
            <a:off x="376518" y="1057550"/>
            <a:ext cx="11403106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letter t on a black background&#10;&#10;AI-generated content may be incorrect.">
            <a:extLst>
              <a:ext uri="{FF2B5EF4-FFF2-40B4-BE49-F238E27FC236}">
                <a16:creationId xmlns:a16="http://schemas.microsoft.com/office/drawing/2014/main" id="{81A85E8A-CBBC-9C0F-E49F-CC45A3C41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872" y="416859"/>
            <a:ext cx="3390752" cy="5509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E14D5B-7E0C-3659-5546-01B5F94ED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459" y="1367502"/>
            <a:ext cx="4715893" cy="4646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44D0CA0-E66F-1622-BCF7-A4035C9E468B}"/>
              </a:ext>
            </a:extLst>
          </p:cNvPr>
          <p:cNvSpPr txBox="1"/>
          <p:nvPr/>
        </p:nvSpPr>
        <p:spPr>
          <a:xfrm>
            <a:off x="5907006" y="1260791"/>
            <a:ext cx="587261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Enter shipping fees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if applicable.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Click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Calculate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to verify the invoice entry against the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actual invoice total (Control Total)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Once reviewed, click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Submit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to process the invoice.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2-way or 3-way matching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process will determine if the invoice moves to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‘Approved’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status and integrates into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Momentus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for payment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If the invoice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does not meet auto-matching conditions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it will be assigned a status requiring action, such as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‘Pending Receipt’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or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‘Pending Approval’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774AF5-7D9C-F6DF-757C-D9ED495EC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230" y="4782447"/>
            <a:ext cx="3810532" cy="1228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9301686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44E8216B267343BB17A19B52693345" ma:contentTypeVersion="15" ma:contentTypeDescription="Create a new document." ma:contentTypeScope="" ma:versionID="04e30368ae68fb15799925ded5aabdee">
  <xsd:schema xmlns:xsd="http://www.w3.org/2001/XMLSchema" xmlns:xs="http://www.w3.org/2001/XMLSchema" xmlns:p="http://schemas.microsoft.com/office/2006/metadata/properties" xmlns:ns2="13341c5c-378f-4ca4-8555-080b8e7cd525" xmlns:ns3="6f9bba4e-8af3-4a3d-a6dd-6418384a2d35" targetNamespace="http://schemas.microsoft.com/office/2006/metadata/properties" ma:root="true" ma:fieldsID="03571609d510e2f08ca5d1249a5c8e0a" ns2:_="" ns3:_="">
    <xsd:import namespace="13341c5c-378f-4ca4-8555-080b8e7cd525"/>
    <xsd:import namespace="6f9bba4e-8af3-4a3d-a6dd-6418384a2d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UpdatedinOrg5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41c5c-378f-4ca4-8555-080b8e7cd5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c80ae97-b346-4a51-8a69-e98ccaed56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UpdatedinOrg51" ma:index="22" nillable="true" ma:displayName="Updated in Org51" ma:default="0" ma:format="Dropdown" ma:internalName="UpdatedinOrg51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9bba4e-8af3-4a3d-a6dd-6418384a2d3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ad77688-6629-4309-abdf-e0e817a15578}" ma:internalName="TaxCatchAll" ma:showField="CatchAllData" ma:web="6f9bba4e-8af3-4a3d-a6dd-6418384a2d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9bba4e-8af3-4a3d-a6dd-6418384a2d35" xsi:nil="true"/>
    <lcf76f155ced4ddcb4097134ff3c332f xmlns="13341c5c-378f-4ca4-8555-080b8e7cd525">
      <Terms xmlns="http://schemas.microsoft.com/office/infopath/2007/PartnerControls"/>
    </lcf76f155ced4ddcb4097134ff3c332f>
    <UpdatedinOrg51 xmlns="13341c5c-378f-4ca4-8555-080b8e7cd525">false</UpdatedinOrg51>
  </documentManagement>
</p:properties>
</file>

<file path=customXml/itemProps1.xml><?xml version="1.0" encoding="utf-8"?>
<ds:datastoreItem xmlns:ds="http://schemas.openxmlformats.org/officeDocument/2006/customXml" ds:itemID="{9603ECD4-7A1A-4473-99CF-341A9C2B5988}"/>
</file>

<file path=customXml/itemProps2.xml><?xml version="1.0" encoding="utf-8"?>
<ds:datastoreItem xmlns:ds="http://schemas.openxmlformats.org/officeDocument/2006/customXml" ds:itemID="{E9D3992D-0C5E-427C-BB11-FC235EB2A207}"/>
</file>

<file path=customXml/itemProps3.xml><?xml version="1.0" encoding="utf-8"?>
<ds:datastoreItem xmlns:ds="http://schemas.openxmlformats.org/officeDocument/2006/customXml" ds:itemID="{8FB0680A-CB66-49B7-96BD-AB17685E214B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602</TotalTime>
  <Words>2157</Words>
  <Application>Microsoft Office PowerPoint</Application>
  <PresentationFormat>Widescreen</PresentationFormat>
  <Paragraphs>250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Aptos</vt:lpstr>
      <vt:lpstr>Arial</vt:lpstr>
      <vt:lpstr>Calibri</vt:lpstr>
      <vt:lpstr>Calibri Light</vt:lpstr>
      <vt:lpstr>Grandview</vt:lpstr>
      <vt:lpstr>Retrospect</vt:lpstr>
      <vt:lpstr>PowerPoint Presentation</vt:lpstr>
      <vt:lpstr>INVOICE PROCESS OVERVIEW</vt:lpstr>
      <vt:lpstr>INVOICE PROCESS OVERVIEW</vt:lpstr>
      <vt:lpstr>INVOICE TOLERANCES</vt:lpstr>
      <vt:lpstr>OVERVIEW – PO BACKED INVOICING</vt:lpstr>
      <vt:lpstr>OVERVIEW – NON PO BACKED INVOICING</vt:lpstr>
      <vt:lpstr>CREATING AN INVOICE – PO FLIP</vt:lpstr>
      <vt:lpstr>CREATING AN INVOICE – PO FLIP</vt:lpstr>
      <vt:lpstr>CREATING AN INVOICE – PO FLIP</vt:lpstr>
      <vt:lpstr>CREATING AN INVOICE/CREDIT NOTE – NON-PO BACKED</vt:lpstr>
      <vt:lpstr> CREATE A CREDIT NOTE – PO FLIP OR MANUAL</vt:lpstr>
      <vt:lpstr>WITHDRAWING INVOICES</vt:lpstr>
      <vt:lpstr>DELETING INVOICES</vt:lpstr>
      <vt:lpstr>INVOICES – REJECTING / DISPUTING</vt:lpstr>
      <vt:lpstr>INVOICES – REJECTING / DISPUTING</vt:lpstr>
      <vt:lpstr>INVOICES - VOIDING</vt:lpstr>
      <vt:lpstr>USEFUL VIEWS / REPORTS</vt:lpstr>
      <vt:lpstr>USEFUL VIEWS / REPORTS</vt:lpstr>
      <vt:lpstr>CREATING VIEWS</vt:lpstr>
      <vt:lpstr>INTEGRATION ERROR MONITORING</vt:lpstr>
      <vt:lpstr>INTEGRATION ERROR MONITORING</vt:lpstr>
      <vt:lpstr>INTEGRATION ERROR MONITORING</vt:lpstr>
      <vt:lpstr>PAYMENT STATUS</vt:lpstr>
      <vt:lpstr>Q&amp;A /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Lai</dc:creator>
  <cp:lastModifiedBy>Ian Lai</cp:lastModifiedBy>
  <cp:revision>1</cp:revision>
  <dcterms:created xsi:type="dcterms:W3CDTF">2025-02-20T06:58:36Z</dcterms:created>
  <dcterms:modified xsi:type="dcterms:W3CDTF">2025-03-12T14:02:45Z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0x0101006044E8216B267343BB17A19B52693345</vt:lpwstr>
  </property>
</Properties>
</file>