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13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7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EA3C8-6C99-4DC0-B9BB-BCA1D3E26248}" v="61" dt="2025-03-13T07:39:17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Lai" userId="43d92a68-c294-4340-9421-dc48ab01a9a7" providerId="ADAL" clId="{EAD832CE-B0E7-4B3A-82E2-8D7B83E8D432}"/>
    <pc:docChg chg="undo custSel addSld delSld modSld sldOrd">
      <pc:chgData name="Ian Lai" userId="43d92a68-c294-4340-9421-dc48ab01a9a7" providerId="ADAL" clId="{EAD832CE-B0E7-4B3A-82E2-8D7B83E8D432}" dt="2025-03-11T13:09:24.296" v="307" actId="20577"/>
      <pc:docMkLst>
        <pc:docMk/>
      </pc:docMkLst>
      <pc:sldChg chg="del">
        <pc:chgData name="Ian Lai" userId="43d92a68-c294-4340-9421-dc48ab01a9a7" providerId="ADAL" clId="{EAD832CE-B0E7-4B3A-82E2-8D7B83E8D432}" dt="2025-03-11T12:14:09.748" v="0" actId="47"/>
        <pc:sldMkLst>
          <pc:docMk/>
          <pc:sldMk cId="914947837" sldId="259"/>
        </pc:sldMkLst>
      </pc:sldChg>
      <pc:sldChg chg="addSp modSp mod ord">
        <pc:chgData name="Ian Lai" userId="43d92a68-c294-4340-9421-dc48ab01a9a7" providerId="ADAL" clId="{EAD832CE-B0E7-4B3A-82E2-8D7B83E8D432}" dt="2025-03-11T13:07:39.343" v="286" actId="20577"/>
        <pc:sldMkLst>
          <pc:docMk/>
          <pc:sldMk cId="1153741197" sldId="276"/>
        </pc:sldMkLst>
      </pc:sldChg>
      <pc:sldChg chg="addSp modSp mod ord">
        <pc:chgData name="Ian Lai" userId="43d92a68-c294-4340-9421-dc48ab01a9a7" providerId="ADAL" clId="{EAD832CE-B0E7-4B3A-82E2-8D7B83E8D432}" dt="2025-03-11T13:09:24.296" v="307" actId="20577"/>
        <pc:sldMkLst>
          <pc:docMk/>
          <pc:sldMk cId="3652515495" sldId="277"/>
        </pc:sldMkLst>
      </pc:sldChg>
      <pc:sldChg chg="addSp modSp mod">
        <pc:chgData name="Ian Lai" userId="43d92a68-c294-4340-9421-dc48ab01a9a7" providerId="ADAL" clId="{EAD832CE-B0E7-4B3A-82E2-8D7B83E8D432}" dt="2025-03-11T12:29:32.593" v="118"/>
        <pc:sldMkLst>
          <pc:docMk/>
          <pc:sldMk cId="751088470" sldId="278"/>
        </pc:sldMkLst>
      </pc:sldChg>
      <pc:sldChg chg="modSp mod">
        <pc:chgData name="Ian Lai" userId="43d92a68-c294-4340-9421-dc48ab01a9a7" providerId="ADAL" clId="{EAD832CE-B0E7-4B3A-82E2-8D7B83E8D432}" dt="2025-03-11T12:37:47.980" v="123" actId="1076"/>
        <pc:sldMkLst>
          <pc:docMk/>
          <pc:sldMk cId="890130770" sldId="279"/>
        </pc:sldMkLst>
      </pc:sldChg>
      <pc:sldChg chg="addSp modSp mod ord">
        <pc:chgData name="Ian Lai" userId="43d92a68-c294-4340-9421-dc48ab01a9a7" providerId="ADAL" clId="{EAD832CE-B0E7-4B3A-82E2-8D7B83E8D432}" dt="2025-03-11T12:59:02.864" v="250"/>
        <pc:sldMkLst>
          <pc:docMk/>
          <pc:sldMk cId="1252324381" sldId="282"/>
        </pc:sldMkLst>
      </pc:sldChg>
      <pc:sldChg chg="addSp delSp modSp mod ord">
        <pc:chgData name="Ian Lai" userId="43d92a68-c294-4340-9421-dc48ab01a9a7" providerId="ADAL" clId="{EAD832CE-B0E7-4B3A-82E2-8D7B83E8D432}" dt="2025-03-11T13:02:24.232" v="266" actId="1076"/>
        <pc:sldMkLst>
          <pc:docMk/>
          <pc:sldMk cId="3153601457" sldId="284"/>
        </pc:sldMkLst>
      </pc:sldChg>
      <pc:sldChg chg="addSp delSp modSp mod">
        <pc:chgData name="Ian Lai" userId="43d92a68-c294-4340-9421-dc48ab01a9a7" providerId="ADAL" clId="{EAD832CE-B0E7-4B3A-82E2-8D7B83E8D432}" dt="2025-03-11T12:44:02.649" v="182" actId="1076"/>
        <pc:sldMkLst>
          <pc:docMk/>
          <pc:sldMk cId="4257266555" sldId="285"/>
        </pc:sldMkLst>
      </pc:sldChg>
      <pc:sldChg chg="addSp delSp modSp mod">
        <pc:chgData name="Ian Lai" userId="43d92a68-c294-4340-9421-dc48ab01a9a7" providerId="ADAL" clId="{EAD832CE-B0E7-4B3A-82E2-8D7B83E8D432}" dt="2025-03-11T12:55:09.077" v="223" actId="1076"/>
        <pc:sldMkLst>
          <pc:docMk/>
          <pc:sldMk cId="712057213" sldId="286"/>
        </pc:sldMkLst>
      </pc:sldChg>
      <pc:sldChg chg="addSp modSp mod">
        <pc:chgData name="Ian Lai" userId="43d92a68-c294-4340-9421-dc48ab01a9a7" providerId="ADAL" clId="{EAD832CE-B0E7-4B3A-82E2-8D7B83E8D432}" dt="2025-03-11T12:57:12.717" v="238" actId="20577"/>
        <pc:sldMkLst>
          <pc:docMk/>
          <pc:sldMk cId="2842794996" sldId="287"/>
        </pc:sldMkLst>
      </pc:sldChg>
      <pc:sldChg chg="del">
        <pc:chgData name="Ian Lai" userId="43d92a68-c294-4340-9421-dc48ab01a9a7" providerId="ADAL" clId="{EAD832CE-B0E7-4B3A-82E2-8D7B83E8D432}" dt="2025-03-11T12:14:24.938" v="5" actId="47"/>
        <pc:sldMkLst>
          <pc:docMk/>
          <pc:sldMk cId="2118997861" sldId="288"/>
        </pc:sldMkLst>
      </pc:sldChg>
      <pc:sldChg chg="addSp delSp modSp add mod">
        <pc:chgData name="Ian Lai" userId="43d92a68-c294-4340-9421-dc48ab01a9a7" providerId="ADAL" clId="{EAD832CE-B0E7-4B3A-82E2-8D7B83E8D432}" dt="2025-03-11T12:55:16.220" v="224" actId="1076"/>
        <pc:sldMkLst>
          <pc:docMk/>
          <pc:sldMk cId="3121552159" sldId="288"/>
        </pc:sldMkLst>
      </pc:sldChg>
      <pc:sldChg chg="del">
        <pc:chgData name="Ian Lai" userId="43d92a68-c294-4340-9421-dc48ab01a9a7" providerId="ADAL" clId="{EAD832CE-B0E7-4B3A-82E2-8D7B83E8D432}" dt="2025-03-11T12:14:24.938" v="5" actId="47"/>
        <pc:sldMkLst>
          <pc:docMk/>
          <pc:sldMk cId="2452734153" sldId="289"/>
        </pc:sldMkLst>
      </pc:sldChg>
      <pc:sldChg chg="addSp modSp add mod">
        <pc:chgData name="Ian Lai" userId="43d92a68-c294-4340-9421-dc48ab01a9a7" providerId="ADAL" clId="{EAD832CE-B0E7-4B3A-82E2-8D7B83E8D432}" dt="2025-03-11T13:01:47.692" v="265" actId="1076"/>
        <pc:sldMkLst>
          <pc:docMk/>
          <pc:sldMk cId="4128192076" sldId="289"/>
        </pc:sldMkLst>
      </pc:sldChg>
      <pc:sldChg chg="del">
        <pc:chgData name="Ian Lai" userId="43d92a68-c294-4340-9421-dc48ab01a9a7" providerId="ADAL" clId="{EAD832CE-B0E7-4B3A-82E2-8D7B83E8D432}" dt="2025-03-11T12:14:24.938" v="5" actId="47"/>
        <pc:sldMkLst>
          <pc:docMk/>
          <pc:sldMk cId="3022382893" sldId="290"/>
        </pc:sldMkLst>
      </pc:sldChg>
      <pc:sldChg chg="del">
        <pc:chgData name="Ian Lai" userId="43d92a68-c294-4340-9421-dc48ab01a9a7" providerId="ADAL" clId="{EAD832CE-B0E7-4B3A-82E2-8D7B83E8D432}" dt="2025-03-11T12:14:24.938" v="5" actId="47"/>
        <pc:sldMkLst>
          <pc:docMk/>
          <pc:sldMk cId="568589975" sldId="291"/>
        </pc:sldMkLst>
      </pc:sldChg>
    </pc:docChg>
  </pc:docChgLst>
  <pc:docChgLst>
    <pc:chgData name="Ian Lai" userId="43d92a68-c294-4340-9421-dc48ab01a9a7" providerId="ADAL" clId="{BAE47940-45E2-4637-9597-0B5E38E22D39}"/>
    <pc:docChg chg="undo redo custSel addSld delSld modSld sldOrd">
      <pc:chgData name="Ian Lai" userId="43d92a68-c294-4340-9421-dc48ab01a9a7" providerId="ADAL" clId="{BAE47940-45E2-4637-9597-0B5E38E22D39}" dt="2025-03-10T12:47:41.531" v="761" actId="20577"/>
      <pc:docMkLst>
        <pc:docMk/>
      </pc:docMkLst>
      <pc:sldChg chg="delSp modSp add mod setBg delDesignElem">
        <pc:chgData name="Ian Lai" userId="43d92a68-c294-4340-9421-dc48ab01a9a7" providerId="ADAL" clId="{BAE47940-45E2-4637-9597-0B5E38E22D39}" dt="2025-03-10T01:12:56.099" v="55" actId="207"/>
        <pc:sldMkLst>
          <pc:docMk/>
          <pc:sldMk cId="310541442" sldId="256"/>
        </pc:sldMkLst>
        <pc:spChg chg="mod">
          <ac:chgData name="Ian Lai" userId="43d92a68-c294-4340-9421-dc48ab01a9a7" providerId="ADAL" clId="{BAE47940-45E2-4637-9597-0B5E38E22D39}" dt="2025-03-10T01:12:56.099" v="55" actId="207"/>
          <ac:spMkLst>
            <pc:docMk/>
            <pc:sldMk cId="310541442" sldId="256"/>
            <ac:spMk id="6" creationId="{D6108F6C-C77A-3785-7DC1-236F35D9CAB9}"/>
          </ac:spMkLst>
        </pc:spChg>
      </pc:sldChg>
      <pc:sldChg chg="addSp delSp modSp add mod">
        <pc:chgData name="Ian Lai" userId="43d92a68-c294-4340-9421-dc48ab01a9a7" providerId="ADAL" clId="{BAE47940-45E2-4637-9597-0B5E38E22D39}" dt="2025-03-10T01:13:22.921" v="73" actId="20577"/>
        <pc:sldMkLst>
          <pc:docMk/>
          <pc:sldMk cId="914947837" sldId="259"/>
        </pc:sldMkLst>
      </pc:sldChg>
      <pc:sldChg chg="add del">
        <pc:chgData name="Ian Lai" userId="43d92a68-c294-4340-9421-dc48ab01a9a7" providerId="ADAL" clId="{BAE47940-45E2-4637-9597-0B5E38E22D39}" dt="2025-03-10T01:13:14.445" v="56" actId="47"/>
        <pc:sldMkLst>
          <pc:docMk/>
          <pc:sldMk cId="1957417730" sldId="260"/>
        </pc:sldMkLst>
      </pc:sldChg>
      <pc:sldChg chg="modSp add del mod">
        <pc:chgData name="Ian Lai" userId="43d92a68-c294-4340-9421-dc48ab01a9a7" providerId="ADAL" clId="{BAE47940-45E2-4637-9597-0B5E38E22D39}" dt="2025-03-04T03:25:56.273" v="51" actId="47"/>
        <pc:sldMkLst>
          <pc:docMk/>
          <pc:sldMk cId="2514961659" sldId="260"/>
        </pc:sldMkLst>
      </pc:sldChg>
      <pc:sldChg chg="add del">
        <pc:chgData name="Ian Lai" userId="43d92a68-c294-4340-9421-dc48ab01a9a7" providerId="ADAL" clId="{BAE47940-45E2-4637-9597-0B5E38E22D39}" dt="2025-03-10T01:13:14.445" v="56" actId="47"/>
        <pc:sldMkLst>
          <pc:docMk/>
          <pc:sldMk cId="2044719330" sldId="261"/>
        </pc:sldMkLst>
      </pc:sldChg>
      <pc:sldChg chg="modSp add del mod">
        <pc:chgData name="Ian Lai" userId="43d92a68-c294-4340-9421-dc48ab01a9a7" providerId="ADAL" clId="{BAE47940-45E2-4637-9597-0B5E38E22D39}" dt="2025-03-04T03:25:56.273" v="51" actId="47"/>
        <pc:sldMkLst>
          <pc:docMk/>
          <pc:sldMk cId="4203958053" sldId="261"/>
        </pc:sldMkLst>
      </pc:sldChg>
      <pc:sldChg chg="add del replId">
        <pc:chgData name="Ian Lai" userId="43d92a68-c294-4340-9421-dc48ab01a9a7" providerId="ADAL" clId="{BAE47940-45E2-4637-9597-0B5E38E22D39}" dt="2025-03-10T01:13:14.445" v="56" actId="47"/>
        <pc:sldMkLst>
          <pc:docMk/>
          <pc:sldMk cId="258628690" sldId="262"/>
        </pc:sldMkLst>
      </pc:sldChg>
      <pc:sldChg chg="modSp add del mod replId">
        <pc:chgData name="Ian Lai" userId="43d92a68-c294-4340-9421-dc48ab01a9a7" providerId="ADAL" clId="{BAE47940-45E2-4637-9597-0B5E38E22D39}" dt="2025-03-04T03:25:56.273" v="51" actId="47"/>
        <pc:sldMkLst>
          <pc:docMk/>
          <pc:sldMk cId="2305349850" sldId="262"/>
        </pc:sldMkLst>
      </pc:sldChg>
      <pc:sldChg chg="modSp mod">
        <pc:chgData name="Ian Lai" userId="43d92a68-c294-4340-9421-dc48ab01a9a7" providerId="ADAL" clId="{BAE47940-45E2-4637-9597-0B5E38E22D39}" dt="2025-03-10T12:47:12.749" v="753" actId="20577"/>
        <pc:sldMkLst>
          <pc:docMk/>
          <pc:sldMk cId="3588123880" sldId="267"/>
        </pc:sldMkLst>
      </pc:sldChg>
      <pc:sldChg chg="addSp delSp modSp add mod">
        <pc:chgData name="Ian Lai" userId="43d92a68-c294-4340-9421-dc48ab01a9a7" providerId="ADAL" clId="{BAE47940-45E2-4637-9597-0B5E38E22D39}" dt="2025-03-10T12:47:18.152" v="754" actId="20577"/>
        <pc:sldMkLst>
          <pc:docMk/>
          <pc:sldMk cId="2182022301" sldId="268"/>
        </pc:sldMkLst>
      </pc:sldChg>
      <pc:sldChg chg="addSp delSp modSp add mod">
        <pc:chgData name="Ian Lai" userId="43d92a68-c294-4340-9421-dc48ab01a9a7" providerId="ADAL" clId="{BAE47940-45E2-4637-9597-0B5E38E22D39}" dt="2025-03-10T12:47:25.640" v="755" actId="20577"/>
        <pc:sldMkLst>
          <pc:docMk/>
          <pc:sldMk cId="952505341" sldId="269"/>
        </pc:sldMkLst>
      </pc:sldChg>
      <pc:sldChg chg="addSp delSp modSp add mod">
        <pc:chgData name="Ian Lai" userId="43d92a68-c294-4340-9421-dc48ab01a9a7" providerId="ADAL" clId="{BAE47940-45E2-4637-9597-0B5E38E22D39}" dt="2025-03-10T12:14:35.869" v="205" actId="1076"/>
        <pc:sldMkLst>
          <pc:docMk/>
          <pc:sldMk cId="2672929540" sldId="270"/>
        </pc:sldMkLst>
      </pc:sldChg>
      <pc:sldChg chg="addSp delSp modSp add mod ord">
        <pc:chgData name="Ian Lai" userId="43d92a68-c294-4340-9421-dc48ab01a9a7" providerId="ADAL" clId="{BAE47940-45E2-4637-9597-0B5E38E22D39}" dt="2025-03-10T12:38:20.958" v="541"/>
        <pc:sldMkLst>
          <pc:docMk/>
          <pc:sldMk cId="2606538665" sldId="271"/>
        </pc:sldMkLst>
      </pc:sldChg>
      <pc:sldChg chg="addSp delSp modSp add mod">
        <pc:chgData name="Ian Lai" userId="43d92a68-c294-4340-9421-dc48ab01a9a7" providerId="ADAL" clId="{BAE47940-45E2-4637-9597-0B5E38E22D39}" dt="2025-03-10T12:47:41.531" v="761" actId="20577"/>
        <pc:sldMkLst>
          <pc:docMk/>
          <pc:sldMk cId="127011724" sldId="272"/>
        </pc:sldMkLst>
      </pc:sldChg>
      <pc:sldChg chg="addSp delSp modSp add mod ord">
        <pc:chgData name="Ian Lai" userId="43d92a68-c294-4340-9421-dc48ab01a9a7" providerId="ADAL" clId="{BAE47940-45E2-4637-9597-0B5E38E22D39}" dt="2025-03-10T12:35:33.542" v="495" actId="1076"/>
        <pc:sldMkLst>
          <pc:docMk/>
          <pc:sldMk cId="845942874" sldId="273"/>
        </pc:sldMkLst>
      </pc:sldChg>
      <pc:sldChg chg="delSp add del mod">
        <pc:chgData name="Ian Lai" userId="43d92a68-c294-4340-9421-dc48ab01a9a7" providerId="ADAL" clId="{BAE47940-45E2-4637-9597-0B5E38E22D39}" dt="2025-03-10T12:33:08.150" v="447" actId="47"/>
        <pc:sldMkLst>
          <pc:docMk/>
          <pc:sldMk cId="3970707669" sldId="273"/>
        </pc:sldMkLst>
      </pc:sldChg>
      <pc:sldChg chg="new add del">
        <pc:chgData name="Ian Lai" userId="43d92a68-c294-4340-9421-dc48ab01a9a7" providerId="ADAL" clId="{BAE47940-45E2-4637-9597-0B5E38E22D39}" dt="2025-03-10T12:38:30.245" v="546" actId="47"/>
        <pc:sldMkLst>
          <pc:docMk/>
          <pc:sldMk cId="3272250618" sldId="274"/>
        </pc:sldMkLst>
      </pc:sldChg>
      <pc:sldChg chg="new add del">
        <pc:chgData name="Ian Lai" userId="43d92a68-c294-4340-9421-dc48ab01a9a7" providerId="ADAL" clId="{BAE47940-45E2-4637-9597-0B5E38E22D39}" dt="2025-03-10T12:38:25.128" v="542" actId="47"/>
        <pc:sldMkLst>
          <pc:docMk/>
          <pc:sldMk cId="1497076312" sldId="275"/>
        </pc:sldMkLst>
      </pc:sldChg>
      <pc:sldChg chg="delSp modSp add mod ord">
        <pc:chgData name="Ian Lai" userId="43d92a68-c294-4340-9421-dc48ab01a9a7" providerId="ADAL" clId="{BAE47940-45E2-4637-9597-0B5E38E22D39}" dt="2025-03-10T12:44:11.715" v="748" actId="3626"/>
        <pc:sldMkLst>
          <pc:docMk/>
          <pc:sldMk cId="3535191795" sldId="275"/>
        </pc:sldMkLst>
        <pc:spChg chg="mod">
          <ac:chgData name="Ian Lai" userId="43d92a68-c294-4340-9421-dc48ab01a9a7" providerId="ADAL" clId="{BAE47940-45E2-4637-9597-0B5E38E22D39}" dt="2025-03-10T12:38:41.435" v="568" actId="20577"/>
          <ac:spMkLst>
            <pc:docMk/>
            <pc:sldMk cId="3535191795" sldId="275"/>
            <ac:spMk id="2" creationId="{6AA39BE0-0AD3-F2E3-81C0-A3D0067B558C}"/>
          </ac:spMkLst>
        </pc:spChg>
        <pc:spChg chg="mod">
          <ac:chgData name="Ian Lai" userId="43d92a68-c294-4340-9421-dc48ab01a9a7" providerId="ADAL" clId="{BAE47940-45E2-4637-9597-0B5E38E22D39}" dt="2025-03-10T12:44:11.715" v="748" actId="3626"/>
          <ac:spMkLst>
            <pc:docMk/>
            <pc:sldMk cId="3535191795" sldId="275"/>
            <ac:spMk id="19" creationId="{35D4BF8E-9462-6BAE-BB76-3DD85464EDE9}"/>
          </ac:spMkLst>
        </pc:spChg>
      </pc:sldChg>
      <pc:sldChg chg="add del">
        <pc:chgData name="Ian Lai" userId="43d92a68-c294-4340-9421-dc48ab01a9a7" providerId="ADAL" clId="{BAE47940-45E2-4637-9597-0B5E38E22D39}" dt="2025-03-10T12:38:44.157" v="570"/>
        <pc:sldMkLst>
          <pc:docMk/>
          <pc:sldMk cId="2334852964" sldId="276"/>
        </pc:sldMkLst>
      </pc:sldChg>
    </pc:docChg>
  </pc:docChgLst>
  <pc:docChgLst>
    <pc:chgData name="Ian Lai" userId="43d92a68-c294-4340-9421-dc48ab01a9a7" providerId="ADAL" clId="{C4F7E4B5-103F-4F41-AE83-834B4EEB0E30}"/>
    <pc:docChg chg="undo custSel addSld delSld modSld sldOrd">
      <pc:chgData name="Ian Lai" userId="43d92a68-c294-4340-9421-dc48ab01a9a7" providerId="ADAL" clId="{C4F7E4B5-103F-4F41-AE83-834B4EEB0E30}" dt="2025-03-11T02:22:58.866" v="283" actId="20577"/>
      <pc:docMkLst>
        <pc:docMk/>
      </pc:docMkLst>
      <pc:sldChg chg="modSp mod">
        <pc:chgData name="Ian Lai" userId="43d92a68-c294-4340-9421-dc48ab01a9a7" providerId="ADAL" clId="{C4F7E4B5-103F-4F41-AE83-834B4EEB0E30}" dt="2025-03-11T02:13:22.476" v="20" actId="1076"/>
        <pc:sldMkLst>
          <pc:docMk/>
          <pc:sldMk cId="310541442" sldId="256"/>
        </pc:sldMkLst>
        <pc:spChg chg="mod">
          <ac:chgData name="Ian Lai" userId="43d92a68-c294-4340-9421-dc48ab01a9a7" providerId="ADAL" clId="{C4F7E4B5-103F-4F41-AE83-834B4EEB0E30}" dt="2025-03-11T02:13:22.476" v="20" actId="1076"/>
          <ac:spMkLst>
            <pc:docMk/>
            <pc:sldMk cId="310541442" sldId="256"/>
            <ac:spMk id="6" creationId="{D6108F6C-C77A-3785-7DC1-236F35D9CAB9}"/>
          </ac:spMkLst>
        </pc:spChg>
      </pc:sldChg>
      <pc:sldChg chg="modSp mod">
        <pc:chgData name="Ian Lai" userId="43d92a68-c294-4340-9421-dc48ab01a9a7" providerId="ADAL" clId="{C4F7E4B5-103F-4F41-AE83-834B4EEB0E30}" dt="2025-03-11T02:13:09.777" v="7" actId="207"/>
        <pc:sldMkLst>
          <pc:docMk/>
          <pc:sldMk cId="914947837" sldId="259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2286260680" sldId="260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3073414385" sldId="261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3609512770" sldId="262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2199268145" sldId="263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3164310583" sldId="264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2047462297" sldId="265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1063272858" sldId="266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3588123880" sldId="267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2182022301" sldId="268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952505341" sldId="269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2672929540" sldId="270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2606538665" sldId="271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127011724" sldId="272"/>
        </pc:sldMkLst>
      </pc:sldChg>
      <pc:sldChg chg="del">
        <pc:chgData name="Ian Lai" userId="43d92a68-c294-4340-9421-dc48ab01a9a7" providerId="ADAL" clId="{C4F7E4B5-103F-4F41-AE83-834B4EEB0E30}" dt="2025-03-11T02:12:36.222" v="0" actId="47"/>
        <pc:sldMkLst>
          <pc:docMk/>
          <pc:sldMk cId="845942874" sldId="273"/>
        </pc:sldMkLst>
      </pc:sldChg>
      <pc:sldChg chg="addSp delSp modSp add mod ord">
        <pc:chgData name="Ian Lai" userId="43d92a68-c294-4340-9421-dc48ab01a9a7" providerId="ADAL" clId="{C4F7E4B5-103F-4F41-AE83-834B4EEB0E30}" dt="2025-03-11T02:14:46.386" v="54" actId="1076"/>
        <pc:sldMkLst>
          <pc:docMk/>
          <pc:sldMk cId="1153741197" sldId="276"/>
        </pc:sldMkLst>
      </pc:sldChg>
      <pc:sldChg chg="delSp modSp add mod">
        <pc:chgData name="Ian Lai" userId="43d92a68-c294-4340-9421-dc48ab01a9a7" providerId="ADAL" clId="{C4F7E4B5-103F-4F41-AE83-834B4EEB0E30}" dt="2025-03-11T02:15:18.028" v="88" actId="478"/>
        <pc:sldMkLst>
          <pc:docMk/>
          <pc:sldMk cId="3652515495" sldId="277"/>
        </pc:sldMkLst>
      </pc:sldChg>
      <pc:sldChg chg="addSp modSp add mod">
        <pc:chgData name="Ian Lai" userId="43d92a68-c294-4340-9421-dc48ab01a9a7" providerId="ADAL" clId="{C4F7E4B5-103F-4F41-AE83-834B4EEB0E30}" dt="2025-03-11T02:19:58.694" v="162" actId="1076"/>
        <pc:sldMkLst>
          <pc:docMk/>
          <pc:sldMk cId="751088470" sldId="278"/>
        </pc:sldMkLst>
      </pc:sldChg>
      <pc:sldChg chg="addSp modSp add mod">
        <pc:chgData name="Ian Lai" userId="43d92a68-c294-4340-9421-dc48ab01a9a7" providerId="ADAL" clId="{C4F7E4B5-103F-4F41-AE83-834B4EEB0E30}" dt="2025-03-11T02:20:51.803" v="188" actId="1076"/>
        <pc:sldMkLst>
          <pc:docMk/>
          <pc:sldMk cId="890130770" sldId="279"/>
        </pc:sldMkLst>
        <pc:spChg chg="mod">
          <ac:chgData name="Ian Lai" userId="43d92a68-c294-4340-9421-dc48ab01a9a7" providerId="ADAL" clId="{C4F7E4B5-103F-4F41-AE83-834B4EEB0E30}" dt="2025-03-11T02:20:32.964" v="179" actId="20577"/>
          <ac:spMkLst>
            <pc:docMk/>
            <pc:sldMk cId="890130770" sldId="279"/>
            <ac:spMk id="2" creationId="{B1D36DD4-2A24-685E-E6F0-F378295BDE02}"/>
          </ac:spMkLst>
        </pc:spChg>
      </pc:sldChg>
      <pc:sldChg chg="add del">
        <pc:chgData name="Ian Lai" userId="43d92a68-c294-4340-9421-dc48ab01a9a7" providerId="ADAL" clId="{C4F7E4B5-103F-4F41-AE83-834B4EEB0E30}" dt="2025-03-11T02:21:53.854" v="189" actId="47"/>
        <pc:sldMkLst>
          <pc:docMk/>
          <pc:sldMk cId="1193389309" sldId="280"/>
        </pc:sldMkLst>
      </pc:sldChg>
      <pc:sldChg chg="add del">
        <pc:chgData name="Ian Lai" userId="43d92a68-c294-4340-9421-dc48ab01a9a7" providerId="ADAL" clId="{C4F7E4B5-103F-4F41-AE83-834B4EEB0E30}" dt="2025-03-11T02:21:53.854" v="189" actId="47"/>
        <pc:sldMkLst>
          <pc:docMk/>
          <pc:sldMk cId="432832936" sldId="281"/>
        </pc:sldMkLst>
      </pc:sldChg>
      <pc:sldChg chg="modSp add mod">
        <pc:chgData name="Ian Lai" userId="43d92a68-c294-4340-9421-dc48ab01a9a7" providerId="ADAL" clId="{C4F7E4B5-103F-4F41-AE83-834B4EEB0E30}" dt="2025-03-11T02:22:58.866" v="283" actId="20577"/>
        <pc:sldMkLst>
          <pc:docMk/>
          <pc:sldMk cId="1252324381" sldId="282"/>
        </pc:sldMkLst>
      </pc:sldChg>
      <pc:sldChg chg="add del">
        <pc:chgData name="Ian Lai" userId="43d92a68-c294-4340-9421-dc48ab01a9a7" providerId="ADAL" clId="{C4F7E4B5-103F-4F41-AE83-834B4EEB0E30}" dt="2025-03-11T02:21:53.854" v="189" actId="47"/>
        <pc:sldMkLst>
          <pc:docMk/>
          <pc:sldMk cId="1199604320" sldId="283"/>
        </pc:sldMkLst>
      </pc:sldChg>
      <pc:sldChg chg="add del">
        <pc:chgData name="Ian Lai" userId="43d92a68-c294-4340-9421-dc48ab01a9a7" providerId="ADAL" clId="{C4F7E4B5-103F-4F41-AE83-834B4EEB0E30}" dt="2025-03-11T02:15:44.265" v="93"/>
        <pc:sldMkLst>
          <pc:docMk/>
          <pc:sldMk cId="1893288596" sldId="283"/>
        </pc:sldMkLst>
      </pc:sldChg>
      <pc:sldChg chg="add del">
        <pc:chgData name="Ian Lai" userId="43d92a68-c294-4340-9421-dc48ab01a9a7" providerId="ADAL" clId="{C4F7E4B5-103F-4F41-AE83-834B4EEB0E30}" dt="2025-03-11T02:15:44.265" v="93"/>
        <pc:sldMkLst>
          <pc:docMk/>
          <pc:sldMk cId="2072677533" sldId="284"/>
        </pc:sldMkLst>
      </pc:sldChg>
      <pc:sldChg chg="addSp modSp add mod ord">
        <pc:chgData name="Ian Lai" userId="43d92a68-c294-4340-9421-dc48ab01a9a7" providerId="ADAL" clId="{C4F7E4B5-103F-4F41-AE83-834B4EEB0E30}" dt="2025-03-11T02:16:20.504" v="127" actId="20577"/>
        <pc:sldMkLst>
          <pc:docMk/>
          <pc:sldMk cId="3153601457" sldId="284"/>
        </pc:sldMkLst>
      </pc:sldChg>
      <pc:sldChg chg="delSp modSp add mod">
        <pc:chgData name="Ian Lai" userId="43d92a68-c294-4340-9421-dc48ab01a9a7" providerId="ADAL" clId="{C4F7E4B5-103F-4F41-AE83-834B4EEB0E30}" dt="2025-03-11T02:22:14.427" v="226" actId="20577"/>
        <pc:sldMkLst>
          <pc:docMk/>
          <pc:sldMk cId="4257266555" sldId="285"/>
        </pc:sldMkLst>
      </pc:sldChg>
      <pc:sldChg chg="modSp add mod">
        <pc:chgData name="Ian Lai" userId="43d92a68-c294-4340-9421-dc48ab01a9a7" providerId="ADAL" clId="{C4F7E4B5-103F-4F41-AE83-834B4EEB0E30}" dt="2025-03-11T02:22:21.739" v="235" actId="20577"/>
        <pc:sldMkLst>
          <pc:docMk/>
          <pc:sldMk cId="712057213" sldId="286"/>
        </pc:sldMkLst>
      </pc:sldChg>
      <pc:sldChg chg="add del">
        <pc:chgData name="Ian Lai" userId="43d92a68-c294-4340-9421-dc48ab01a9a7" providerId="ADAL" clId="{C4F7E4B5-103F-4F41-AE83-834B4EEB0E30}" dt="2025-03-11T02:22:00.523" v="194" actId="47"/>
        <pc:sldMkLst>
          <pc:docMk/>
          <pc:sldMk cId="2135885720" sldId="286"/>
        </pc:sldMkLst>
      </pc:sldChg>
      <pc:sldChg chg="add del">
        <pc:chgData name="Ian Lai" userId="43d92a68-c294-4340-9421-dc48ab01a9a7" providerId="ADAL" clId="{C4F7E4B5-103F-4F41-AE83-834B4EEB0E30}" dt="2025-03-11T02:22:00.523" v="194" actId="47"/>
        <pc:sldMkLst>
          <pc:docMk/>
          <pc:sldMk cId="2443542944" sldId="287"/>
        </pc:sldMkLst>
      </pc:sldChg>
      <pc:sldChg chg="modSp add mod">
        <pc:chgData name="Ian Lai" userId="43d92a68-c294-4340-9421-dc48ab01a9a7" providerId="ADAL" clId="{C4F7E4B5-103F-4F41-AE83-834B4EEB0E30}" dt="2025-03-11T02:22:29.653" v="245" actId="20577"/>
        <pc:sldMkLst>
          <pc:docMk/>
          <pc:sldMk cId="2842794996" sldId="287"/>
        </pc:sldMkLst>
      </pc:sldChg>
      <pc:sldChg chg="add">
        <pc:chgData name="Ian Lai" userId="43d92a68-c294-4340-9421-dc48ab01a9a7" providerId="ADAL" clId="{C4F7E4B5-103F-4F41-AE83-834B4EEB0E30}" dt="2025-03-11T02:22:50.100" v="262"/>
        <pc:sldMkLst>
          <pc:docMk/>
          <pc:sldMk cId="2118997861" sldId="288"/>
        </pc:sldMkLst>
      </pc:sldChg>
      <pc:sldChg chg="add">
        <pc:chgData name="Ian Lai" userId="43d92a68-c294-4340-9421-dc48ab01a9a7" providerId="ADAL" clId="{C4F7E4B5-103F-4F41-AE83-834B4EEB0E30}" dt="2025-03-11T02:22:50.533" v="263"/>
        <pc:sldMkLst>
          <pc:docMk/>
          <pc:sldMk cId="2452734153" sldId="289"/>
        </pc:sldMkLst>
      </pc:sldChg>
      <pc:sldChg chg="add">
        <pc:chgData name="Ian Lai" userId="43d92a68-c294-4340-9421-dc48ab01a9a7" providerId="ADAL" clId="{C4F7E4B5-103F-4F41-AE83-834B4EEB0E30}" dt="2025-03-11T02:22:50.809" v="264"/>
        <pc:sldMkLst>
          <pc:docMk/>
          <pc:sldMk cId="3022382893" sldId="290"/>
        </pc:sldMkLst>
      </pc:sldChg>
      <pc:sldChg chg="add">
        <pc:chgData name="Ian Lai" userId="43d92a68-c294-4340-9421-dc48ab01a9a7" providerId="ADAL" clId="{C4F7E4B5-103F-4F41-AE83-834B4EEB0E30}" dt="2025-03-11T02:22:51.098" v="265"/>
        <pc:sldMkLst>
          <pc:docMk/>
          <pc:sldMk cId="568589975" sldId="291"/>
        </pc:sldMkLst>
      </pc:sldChg>
    </pc:docChg>
  </pc:docChgLst>
  <pc:docChgLst>
    <pc:chgData name="Ian Lai" userId="43d92a68-c294-4340-9421-dc48ab01a9a7" providerId="ADAL" clId="{264B5435-B69B-40C3-810F-46640ECE72E1}"/>
    <pc:docChg chg="undo redo custSel addSld delSld modSld sldOrd">
      <pc:chgData name="Ian Lai" userId="43d92a68-c294-4340-9421-dc48ab01a9a7" providerId="ADAL" clId="{264B5435-B69B-40C3-810F-46640ECE72E1}" dt="2025-03-10T07:38:45.425" v="956" actId="1076"/>
      <pc:docMkLst>
        <pc:docMk/>
      </pc:docMkLst>
      <pc:sldChg chg="addSp delSp modSp mod">
        <pc:chgData name="Ian Lai" userId="43d92a68-c294-4340-9421-dc48ab01a9a7" providerId="ADAL" clId="{264B5435-B69B-40C3-810F-46640ECE72E1}" dt="2025-03-10T03:04:29.326" v="180" actId="255"/>
        <pc:sldMkLst>
          <pc:docMk/>
          <pc:sldMk cId="914947837" sldId="259"/>
        </pc:sldMkLst>
      </pc:sldChg>
      <pc:sldChg chg="addSp delSp modSp add mod">
        <pc:chgData name="Ian Lai" userId="43d92a68-c294-4340-9421-dc48ab01a9a7" providerId="ADAL" clId="{264B5435-B69B-40C3-810F-46640ECE72E1}" dt="2025-03-10T03:19:23.094" v="436" actId="11"/>
        <pc:sldMkLst>
          <pc:docMk/>
          <pc:sldMk cId="2286260680" sldId="260"/>
        </pc:sldMkLst>
      </pc:sldChg>
      <pc:sldChg chg="add del">
        <pc:chgData name="Ian Lai" userId="43d92a68-c294-4340-9421-dc48ab01a9a7" providerId="ADAL" clId="{264B5435-B69B-40C3-810F-46640ECE72E1}" dt="2025-03-10T03:05:00.943" v="182" actId="47"/>
        <pc:sldMkLst>
          <pc:docMk/>
          <pc:sldMk cId="2190232014" sldId="261"/>
        </pc:sldMkLst>
      </pc:sldChg>
      <pc:sldChg chg="addSp delSp modSp add mod">
        <pc:chgData name="Ian Lai" userId="43d92a68-c294-4340-9421-dc48ab01a9a7" providerId="ADAL" clId="{264B5435-B69B-40C3-810F-46640ECE72E1}" dt="2025-03-10T07:22:29.648" v="688" actId="1076"/>
        <pc:sldMkLst>
          <pc:docMk/>
          <pc:sldMk cId="3073414385" sldId="261"/>
        </pc:sldMkLst>
      </pc:sldChg>
      <pc:sldChg chg="add del">
        <pc:chgData name="Ian Lai" userId="43d92a68-c294-4340-9421-dc48ab01a9a7" providerId="ADAL" clId="{264B5435-B69B-40C3-810F-46640ECE72E1}" dt="2025-03-10T03:05:00.943" v="182" actId="47"/>
        <pc:sldMkLst>
          <pc:docMk/>
          <pc:sldMk cId="364400531" sldId="262"/>
        </pc:sldMkLst>
      </pc:sldChg>
      <pc:sldChg chg="addSp delSp modSp add mod">
        <pc:chgData name="Ian Lai" userId="43d92a68-c294-4340-9421-dc48ab01a9a7" providerId="ADAL" clId="{264B5435-B69B-40C3-810F-46640ECE72E1}" dt="2025-03-10T07:30:53.312" v="794" actId="11"/>
        <pc:sldMkLst>
          <pc:docMk/>
          <pc:sldMk cId="3609512770" sldId="262"/>
        </pc:sldMkLst>
      </pc:sldChg>
      <pc:sldChg chg="add del replId">
        <pc:chgData name="Ian Lai" userId="43d92a68-c294-4340-9421-dc48ab01a9a7" providerId="ADAL" clId="{264B5435-B69B-40C3-810F-46640ECE72E1}" dt="2025-03-10T03:05:00.943" v="182" actId="47"/>
        <pc:sldMkLst>
          <pc:docMk/>
          <pc:sldMk cId="1156457573" sldId="263"/>
        </pc:sldMkLst>
      </pc:sldChg>
      <pc:sldChg chg="addSp delSp modSp add mod replId">
        <pc:chgData name="Ian Lai" userId="43d92a68-c294-4340-9421-dc48ab01a9a7" providerId="ADAL" clId="{264B5435-B69B-40C3-810F-46640ECE72E1}" dt="2025-03-10T07:31:09.655" v="795" actId="11"/>
        <pc:sldMkLst>
          <pc:docMk/>
          <pc:sldMk cId="2199268145" sldId="263"/>
        </pc:sldMkLst>
      </pc:sldChg>
      <pc:sldChg chg="add del">
        <pc:chgData name="Ian Lai" userId="43d92a68-c294-4340-9421-dc48ab01a9a7" providerId="ADAL" clId="{264B5435-B69B-40C3-810F-46640ECE72E1}" dt="2025-03-10T03:05:00.943" v="182" actId="47"/>
        <pc:sldMkLst>
          <pc:docMk/>
          <pc:sldMk cId="1678272093" sldId="264"/>
        </pc:sldMkLst>
      </pc:sldChg>
      <pc:sldChg chg="modSp add mod">
        <pc:chgData name="Ian Lai" userId="43d92a68-c294-4340-9421-dc48ab01a9a7" providerId="ADAL" clId="{264B5435-B69B-40C3-810F-46640ECE72E1}" dt="2025-03-10T03:24:32.718" v="447" actId="11"/>
        <pc:sldMkLst>
          <pc:docMk/>
          <pc:sldMk cId="3164310583" sldId="264"/>
        </pc:sldMkLst>
      </pc:sldChg>
      <pc:sldChg chg="add del replId">
        <pc:chgData name="Ian Lai" userId="43d92a68-c294-4340-9421-dc48ab01a9a7" providerId="ADAL" clId="{264B5435-B69B-40C3-810F-46640ECE72E1}" dt="2025-03-10T03:05:00.943" v="182" actId="47"/>
        <pc:sldMkLst>
          <pc:docMk/>
          <pc:sldMk cId="919266107" sldId="265"/>
        </pc:sldMkLst>
      </pc:sldChg>
      <pc:sldChg chg="modSp add mod ord">
        <pc:chgData name="Ian Lai" userId="43d92a68-c294-4340-9421-dc48ab01a9a7" providerId="ADAL" clId="{264B5435-B69B-40C3-810F-46640ECE72E1}" dt="2025-03-10T03:16:21.534" v="404" actId="255"/>
        <pc:sldMkLst>
          <pc:docMk/>
          <pc:sldMk cId="2047462297" sldId="265"/>
        </pc:sldMkLst>
      </pc:sldChg>
      <pc:sldChg chg="modSp add mod ord">
        <pc:chgData name="Ian Lai" userId="43d92a68-c294-4340-9421-dc48ab01a9a7" providerId="ADAL" clId="{264B5435-B69B-40C3-810F-46640ECE72E1}" dt="2025-03-10T03:18:16.663" v="428" actId="11"/>
        <pc:sldMkLst>
          <pc:docMk/>
          <pc:sldMk cId="1063272858" sldId="266"/>
        </pc:sldMkLst>
      </pc:sldChg>
      <pc:sldChg chg="add del replId">
        <pc:chgData name="Ian Lai" userId="43d92a68-c294-4340-9421-dc48ab01a9a7" providerId="ADAL" clId="{264B5435-B69B-40C3-810F-46640ECE72E1}" dt="2025-03-10T03:05:00.943" v="182" actId="47"/>
        <pc:sldMkLst>
          <pc:docMk/>
          <pc:sldMk cId="1441824182" sldId="266"/>
        </pc:sldMkLst>
      </pc:sldChg>
      <pc:sldChg chg="add del replId">
        <pc:chgData name="Ian Lai" userId="43d92a68-c294-4340-9421-dc48ab01a9a7" providerId="ADAL" clId="{264B5435-B69B-40C3-810F-46640ECE72E1}" dt="2025-03-10T03:05:00.943" v="182" actId="47"/>
        <pc:sldMkLst>
          <pc:docMk/>
          <pc:sldMk cId="805770651" sldId="267"/>
        </pc:sldMkLst>
      </pc:sldChg>
      <pc:sldChg chg="modSp add del mod">
        <pc:chgData name="Ian Lai" userId="43d92a68-c294-4340-9421-dc48ab01a9a7" providerId="ADAL" clId="{264B5435-B69B-40C3-810F-46640ECE72E1}" dt="2025-03-10T03:20:02.224" v="441" actId="47"/>
        <pc:sldMkLst>
          <pc:docMk/>
          <pc:sldMk cId="2722901864" sldId="267"/>
        </pc:sldMkLst>
      </pc:sldChg>
      <pc:sldChg chg="addSp delSp modSp add mod ord">
        <pc:chgData name="Ian Lai" userId="43d92a68-c294-4340-9421-dc48ab01a9a7" providerId="ADAL" clId="{264B5435-B69B-40C3-810F-46640ECE72E1}" dt="2025-03-10T07:38:45.425" v="956" actId="1076"/>
        <pc:sldMkLst>
          <pc:docMk/>
          <pc:sldMk cId="3588123880" sldId="267"/>
        </pc:sldMkLst>
      </pc:sldChg>
    </pc:docChg>
  </pc:docChgLst>
  <pc:docChgLst>
    <pc:chgData name="Ian Lai" userId="43d92a68-c294-4340-9421-dc48ab01a9a7" providerId="ADAL" clId="{00AEA3C8-6C99-4DC0-B9BB-BCA1D3E26248}"/>
    <pc:docChg chg="undo custSel addSld delSld modSld">
      <pc:chgData name="Ian Lai" userId="43d92a68-c294-4340-9421-dc48ab01a9a7" providerId="ADAL" clId="{00AEA3C8-6C99-4DC0-B9BB-BCA1D3E26248}" dt="2025-03-13T07:40:02.405" v="506" actId="47"/>
      <pc:docMkLst>
        <pc:docMk/>
      </pc:docMkLst>
      <pc:sldChg chg="modSp mod">
        <pc:chgData name="Ian Lai" userId="43d92a68-c294-4340-9421-dc48ab01a9a7" providerId="ADAL" clId="{00AEA3C8-6C99-4DC0-B9BB-BCA1D3E26248}" dt="2025-03-13T00:33:59.992" v="12" actId="1076"/>
        <pc:sldMkLst>
          <pc:docMk/>
          <pc:sldMk cId="310541442" sldId="256"/>
        </pc:sldMkLst>
        <pc:spChg chg="mod">
          <ac:chgData name="Ian Lai" userId="43d92a68-c294-4340-9421-dc48ab01a9a7" providerId="ADAL" clId="{00AEA3C8-6C99-4DC0-B9BB-BCA1D3E26248}" dt="2025-03-13T00:33:59.992" v="12" actId="1076"/>
          <ac:spMkLst>
            <pc:docMk/>
            <pc:sldMk cId="310541442" sldId="256"/>
            <ac:spMk id="6" creationId="{D6108F6C-C77A-3785-7DC1-236F35D9CAB9}"/>
          </ac:spMkLst>
        </pc:spChg>
      </pc:sldChg>
      <pc:sldChg chg="add del">
        <pc:chgData name="Ian Lai" userId="43d92a68-c294-4340-9421-dc48ab01a9a7" providerId="ADAL" clId="{00AEA3C8-6C99-4DC0-B9BB-BCA1D3E26248}" dt="2025-03-13T07:39:54.348" v="504" actId="47"/>
        <pc:sldMkLst>
          <pc:docMk/>
          <pc:sldMk cId="3535191795" sldId="275"/>
        </pc:sldMkLst>
      </pc:sldChg>
      <pc:sldChg chg="del">
        <pc:chgData name="Ian Lai" userId="43d92a68-c294-4340-9421-dc48ab01a9a7" providerId="ADAL" clId="{00AEA3C8-6C99-4DC0-B9BB-BCA1D3E26248}" dt="2025-03-13T00:34:19.303" v="14" actId="47"/>
        <pc:sldMkLst>
          <pc:docMk/>
          <pc:sldMk cId="1153741197" sldId="276"/>
        </pc:sldMkLst>
      </pc:sldChg>
      <pc:sldChg chg="del">
        <pc:chgData name="Ian Lai" userId="43d92a68-c294-4340-9421-dc48ab01a9a7" providerId="ADAL" clId="{00AEA3C8-6C99-4DC0-B9BB-BCA1D3E26248}" dt="2025-03-13T00:34:19.303" v="14" actId="47"/>
        <pc:sldMkLst>
          <pc:docMk/>
          <pc:sldMk cId="3652515495" sldId="277"/>
        </pc:sldMkLst>
      </pc:sldChg>
      <pc:sldChg chg="del">
        <pc:chgData name="Ian Lai" userId="43d92a68-c294-4340-9421-dc48ab01a9a7" providerId="ADAL" clId="{00AEA3C8-6C99-4DC0-B9BB-BCA1D3E26248}" dt="2025-03-13T00:34:15.913" v="13" actId="47"/>
        <pc:sldMkLst>
          <pc:docMk/>
          <pc:sldMk cId="751088470" sldId="278"/>
        </pc:sldMkLst>
      </pc:sldChg>
      <pc:sldChg chg="addSp delSp modSp mod">
        <pc:chgData name="Ian Lai" userId="43d92a68-c294-4340-9421-dc48ab01a9a7" providerId="ADAL" clId="{00AEA3C8-6C99-4DC0-B9BB-BCA1D3E26248}" dt="2025-03-13T07:09:24.485" v="98" actId="14100"/>
        <pc:sldMkLst>
          <pc:docMk/>
          <pc:sldMk cId="890130770" sldId="279"/>
        </pc:sldMkLst>
        <pc:spChg chg="mod">
          <ac:chgData name="Ian Lai" userId="43d92a68-c294-4340-9421-dc48ab01a9a7" providerId="ADAL" clId="{00AEA3C8-6C99-4DC0-B9BB-BCA1D3E26248}" dt="2025-03-13T07:05:42.942" v="76" actId="20577"/>
          <ac:spMkLst>
            <pc:docMk/>
            <pc:sldMk cId="890130770" sldId="279"/>
            <ac:spMk id="2" creationId="{B1D36DD4-2A24-685E-E6F0-F378295BDE02}"/>
          </ac:spMkLst>
        </pc:spChg>
        <pc:spChg chg="mod">
          <ac:chgData name="Ian Lai" userId="43d92a68-c294-4340-9421-dc48ab01a9a7" providerId="ADAL" clId="{00AEA3C8-6C99-4DC0-B9BB-BCA1D3E26248}" dt="2025-03-13T00:34:24.839" v="25" actId="20577"/>
          <ac:spMkLst>
            <pc:docMk/>
            <pc:sldMk cId="890130770" sldId="279"/>
            <ac:spMk id="4" creationId="{2279B9D8-CF95-CD31-3B9D-DACA8A21E1C3}"/>
          </ac:spMkLst>
        </pc:spChg>
        <pc:spChg chg="mod">
          <ac:chgData name="Ian Lai" userId="43d92a68-c294-4340-9421-dc48ab01a9a7" providerId="ADAL" clId="{00AEA3C8-6C99-4DC0-B9BB-BCA1D3E26248}" dt="2025-03-13T07:07:25.724" v="79" actId="1076"/>
          <ac:spMkLst>
            <pc:docMk/>
            <pc:sldMk cId="890130770" sldId="279"/>
            <ac:spMk id="6" creationId="{789E4972-9636-3E4F-086F-2E7CB845A51C}"/>
          </ac:spMkLst>
        </pc:spChg>
        <pc:spChg chg="add mod">
          <ac:chgData name="Ian Lai" userId="43d92a68-c294-4340-9421-dc48ab01a9a7" providerId="ADAL" clId="{00AEA3C8-6C99-4DC0-B9BB-BCA1D3E26248}" dt="2025-03-13T07:07:30.978" v="81" actId="14100"/>
          <ac:spMkLst>
            <pc:docMk/>
            <pc:sldMk cId="890130770" sldId="279"/>
            <ac:spMk id="9" creationId="{DFA82EAA-5537-A436-37EB-12C0F27EB7EA}"/>
          </ac:spMkLst>
        </pc:spChg>
        <pc:spChg chg="add mod">
          <ac:chgData name="Ian Lai" userId="43d92a68-c294-4340-9421-dc48ab01a9a7" providerId="ADAL" clId="{00AEA3C8-6C99-4DC0-B9BB-BCA1D3E26248}" dt="2025-03-13T07:08:23.193" v="89" actId="12"/>
          <ac:spMkLst>
            <pc:docMk/>
            <pc:sldMk cId="890130770" sldId="279"/>
            <ac:spMk id="12" creationId="{D135B828-291D-E686-14B4-D0E478213CDF}"/>
          </ac:spMkLst>
        </pc:spChg>
        <pc:grpChg chg="del">
          <ac:chgData name="Ian Lai" userId="43d92a68-c294-4340-9421-dc48ab01a9a7" providerId="ADAL" clId="{00AEA3C8-6C99-4DC0-B9BB-BCA1D3E26248}" dt="2025-03-13T00:34:28.520" v="28" actId="478"/>
          <ac:grpSpMkLst>
            <pc:docMk/>
            <pc:sldMk cId="890130770" sldId="279"/>
            <ac:grpSpMk id="18" creationId="{E8D8730E-BBFF-9364-4337-3B0C4B358335}"/>
          </ac:grpSpMkLst>
        </pc:grpChg>
        <pc:grpChg chg="del">
          <ac:chgData name="Ian Lai" userId="43d92a68-c294-4340-9421-dc48ab01a9a7" providerId="ADAL" clId="{00AEA3C8-6C99-4DC0-B9BB-BCA1D3E26248}" dt="2025-03-13T00:34:27.873" v="27" actId="478"/>
          <ac:grpSpMkLst>
            <pc:docMk/>
            <pc:sldMk cId="890130770" sldId="279"/>
            <ac:grpSpMk id="21" creationId="{184659EF-A812-5805-A6FA-DE8A03564568}"/>
          </ac:grpSpMkLst>
        </pc:grpChg>
        <pc:grpChg chg="del">
          <ac:chgData name="Ian Lai" userId="43d92a68-c294-4340-9421-dc48ab01a9a7" providerId="ADAL" clId="{00AEA3C8-6C99-4DC0-B9BB-BCA1D3E26248}" dt="2025-03-13T00:34:27.620" v="26" actId="478"/>
          <ac:grpSpMkLst>
            <pc:docMk/>
            <pc:sldMk cId="890130770" sldId="279"/>
            <ac:grpSpMk id="24" creationId="{1B7BD790-E0BD-D11D-C125-3B95FC0F1148}"/>
          </ac:grpSpMkLst>
        </pc:grpChg>
        <pc:picChg chg="add mod">
          <ac:chgData name="Ian Lai" userId="43d92a68-c294-4340-9421-dc48ab01a9a7" providerId="ADAL" clId="{00AEA3C8-6C99-4DC0-B9BB-BCA1D3E26248}" dt="2025-03-13T07:07:48.728" v="85" actId="1076"/>
          <ac:picMkLst>
            <pc:docMk/>
            <pc:sldMk cId="890130770" sldId="279"/>
            <ac:picMk id="10" creationId="{5407F2FE-D56E-3248-2A8D-75870DA4AEAA}"/>
          </ac:picMkLst>
        </pc:picChg>
        <pc:picChg chg="add mod">
          <ac:chgData name="Ian Lai" userId="43d92a68-c294-4340-9421-dc48ab01a9a7" providerId="ADAL" clId="{00AEA3C8-6C99-4DC0-B9BB-BCA1D3E26248}" dt="2025-03-13T07:09:24.485" v="98" actId="14100"/>
          <ac:picMkLst>
            <pc:docMk/>
            <pc:sldMk cId="890130770" sldId="279"/>
            <ac:picMk id="13" creationId="{E7CB80BB-DEFE-03BE-40E0-D43C886DED14}"/>
          </ac:picMkLst>
        </pc:picChg>
        <pc:picChg chg="add mod">
          <ac:chgData name="Ian Lai" userId="43d92a68-c294-4340-9421-dc48ab01a9a7" providerId="ADAL" clId="{00AEA3C8-6C99-4DC0-B9BB-BCA1D3E26248}" dt="2025-03-13T07:09:21.664" v="97" actId="1076"/>
          <ac:picMkLst>
            <pc:docMk/>
            <pc:sldMk cId="890130770" sldId="279"/>
            <ac:picMk id="14" creationId="{D8A42F0E-78DA-DB78-9F3C-8638D68683C5}"/>
          </ac:picMkLst>
        </pc:picChg>
      </pc:sldChg>
      <pc:sldChg chg="addSp delSp modSp add mod">
        <pc:chgData name="Ian Lai" userId="43d92a68-c294-4340-9421-dc48ab01a9a7" providerId="ADAL" clId="{00AEA3C8-6C99-4DC0-B9BB-BCA1D3E26248}" dt="2025-03-13T07:20:30.323" v="122" actId="12"/>
        <pc:sldMkLst>
          <pc:docMk/>
          <pc:sldMk cId="2867934111" sldId="280"/>
        </pc:sldMkLst>
        <pc:spChg chg="mod">
          <ac:chgData name="Ian Lai" userId="43d92a68-c294-4340-9421-dc48ab01a9a7" providerId="ADAL" clId="{00AEA3C8-6C99-4DC0-B9BB-BCA1D3E26248}" dt="2025-03-13T07:09:31.888" v="99"/>
          <ac:spMkLst>
            <pc:docMk/>
            <pc:sldMk cId="2867934111" sldId="280"/>
            <ac:spMk id="2" creationId="{92B0EAF1-03A4-4D0E-DBD5-E236808BE18D}"/>
          </ac:spMkLst>
        </pc:spChg>
        <pc:spChg chg="mod">
          <ac:chgData name="Ian Lai" userId="43d92a68-c294-4340-9421-dc48ab01a9a7" providerId="ADAL" clId="{00AEA3C8-6C99-4DC0-B9BB-BCA1D3E26248}" dt="2025-03-13T07:19:35.398" v="107"/>
          <ac:spMkLst>
            <pc:docMk/>
            <pc:sldMk cId="2867934111" sldId="280"/>
            <ac:spMk id="6" creationId="{C19DA29D-3F97-F8B7-AB70-09425488373D}"/>
          </ac:spMkLst>
        </pc:spChg>
        <pc:spChg chg="add del">
          <ac:chgData name="Ian Lai" userId="43d92a68-c294-4340-9421-dc48ab01a9a7" providerId="ADAL" clId="{00AEA3C8-6C99-4DC0-B9BB-BCA1D3E26248}" dt="2025-03-13T07:09:40.235" v="101" actId="22"/>
          <ac:spMkLst>
            <pc:docMk/>
            <pc:sldMk cId="2867934111" sldId="280"/>
            <ac:spMk id="9" creationId="{F3A55976-2C8C-E54C-7BDF-073F1BBDFD9D}"/>
          </ac:spMkLst>
        </pc:spChg>
        <pc:spChg chg="add del mod">
          <ac:chgData name="Ian Lai" userId="43d92a68-c294-4340-9421-dc48ab01a9a7" providerId="ADAL" clId="{00AEA3C8-6C99-4DC0-B9BB-BCA1D3E26248}" dt="2025-03-13T07:19:39.586" v="111"/>
          <ac:spMkLst>
            <pc:docMk/>
            <pc:sldMk cId="2867934111" sldId="280"/>
            <ac:spMk id="10" creationId="{AE192DD4-B6D6-2B32-D3EA-0A9F5A2421DC}"/>
          </ac:spMkLst>
        </pc:spChg>
        <pc:spChg chg="add mod">
          <ac:chgData name="Ian Lai" userId="43d92a68-c294-4340-9421-dc48ab01a9a7" providerId="ADAL" clId="{00AEA3C8-6C99-4DC0-B9BB-BCA1D3E26248}" dt="2025-03-13T07:20:30.323" v="122" actId="12"/>
          <ac:spMkLst>
            <pc:docMk/>
            <pc:sldMk cId="2867934111" sldId="280"/>
            <ac:spMk id="12" creationId="{C0BDE24C-6C58-B653-CF1F-C3BB23524847}"/>
          </ac:spMkLst>
        </pc:spChg>
        <pc:picChg chg="add mod">
          <ac:chgData name="Ian Lai" userId="43d92a68-c294-4340-9421-dc48ab01a9a7" providerId="ADAL" clId="{00AEA3C8-6C99-4DC0-B9BB-BCA1D3E26248}" dt="2025-03-13T07:20:22.776" v="121" actId="14100"/>
          <ac:picMkLst>
            <pc:docMk/>
            <pc:sldMk cId="2867934111" sldId="280"/>
            <ac:picMk id="13" creationId="{81C66ABE-72CD-45F1-E228-8E1A5F41562D}"/>
          </ac:picMkLst>
        </pc:picChg>
      </pc:sldChg>
      <pc:sldChg chg="addSp modSp add mod">
        <pc:chgData name="Ian Lai" userId="43d92a68-c294-4340-9421-dc48ab01a9a7" providerId="ADAL" clId="{00AEA3C8-6C99-4DC0-B9BB-BCA1D3E26248}" dt="2025-03-13T07:21:35.885" v="158" actId="1076"/>
        <pc:sldMkLst>
          <pc:docMk/>
          <pc:sldMk cId="3699759248" sldId="281"/>
        </pc:sldMkLst>
        <pc:spChg chg="mod">
          <ac:chgData name="Ian Lai" userId="43d92a68-c294-4340-9421-dc48ab01a9a7" providerId="ADAL" clId="{00AEA3C8-6C99-4DC0-B9BB-BCA1D3E26248}" dt="2025-03-13T07:21:03.509" v="146" actId="20577"/>
          <ac:spMkLst>
            <pc:docMk/>
            <pc:sldMk cId="3699759248" sldId="281"/>
            <ac:spMk id="2" creationId="{269C2E24-31F0-F137-7FEC-48CF2766D449}"/>
          </ac:spMkLst>
        </pc:spChg>
        <pc:spChg chg="add mod">
          <ac:chgData name="Ian Lai" userId="43d92a68-c294-4340-9421-dc48ab01a9a7" providerId="ADAL" clId="{00AEA3C8-6C99-4DC0-B9BB-BCA1D3E26248}" dt="2025-03-13T07:21:23.981" v="155" actId="12"/>
          <ac:spMkLst>
            <pc:docMk/>
            <pc:sldMk cId="3699759248" sldId="281"/>
            <ac:spMk id="9" creationId="{9B31D9D0-2ACC-764B-9BBF-1CF3826467F5}"/>
          </ac:spMkLst>
        </pc:spChg>
        <pc:picChg chg="add mod">
          <ac:chgData name="Ian Lai" userId="43d92a68-c294-4340-9421-dc48ab01a9a7" providerId="ADAL" clId="{00AEA3C8-6C99-4DC0-B9BB-BCA1D3E26248}" dt="2025-03-13T07:21:35.885" v="158" actId="1076"/>
          <ac:picMkLst>
            <pc:docMk/>
            <pc:sldMk cId="3699759248" sldId="281"/>
            <ac:picMk id="10" creationId="{746B7059-8B3F-6223-A30B-7C7E2ECF26BE}"/>
          </ac:picMkLst>
        </pc:picChg>
      </pc:sldChg>
      <pc:sldChg chg="addSp delSp modSp add mod">
        <pc:chgData name="Ian Lai" userId="43d92a68-c294-4340-9421-dc48ab01a9a7" providerId="ADAL" clId="{00AEA3C8-6C99-4DC0-B9BB-BCA1D3E26248}" dt="2025-03-13T07:25:27.796" v="211" actId="20577"/>
        <pc:sldMkLst>
          <pc:docMk/>
          <pc:sldMk cId="1081029222" sldId="282"/>
        </pc:sldMkLst>
        <pc:spChg chg="mod">
          <ac:chgData name="Ian Lai" userId="43d92a68-c294-4340-9421-dc48ab01a9a7" providerId="ADAL" clId="{00AEA3C8-6C99-4DC0-B9BB-BCA1D3E26248}" dt="2025-03-13T07:25:27.796" v="211" actId="20577"/>
          <ac:spMkLst>
            <pc:docMk/>
            <pc:sldMk cId="1081029222" sldId="282"/>
            <ac:spMk id="2" creationId="{61405357-DE16-1DE7-EF04-4F5F068AFDED}"/>
          </ac:spMkLst>
        </pc:spChg>
        <pc:spChg chg="add mod">
          <ac:chgData name="Ian Lai" userId="43d92a68-c294-4340-9421-dc48ab01a9a7" providerId="ADAL" clId="{00AEA3C8-6C99-4DC0-B9BB-BCA1D3E26248}" dt="2025-03-13T07:25:06.430" v="184" actId="1076"/>
          <ac:spMkLst>
            <pc:docMk/>
            <pc:sldMk cId="1081029222" sldId="282"/>
            <ac:spMk id="10" creationId="{879000EF-D2B1-63E4-0C5D-21C36EB61EDD}"/>
          </ac:spMkLst>
        </pc:spChg>
        <pc:spChg chg="add mod">
          <ac:chgData name="Ian Lai" userId="43d92a68-c294-4340-9421-dc48ab01a9a7" providerId="ADAL" clId="{00AEA3C8-6C99-4DC0-B9BB-BCA1D3E26248}" dt="2025-03-13T07:24:17.953" v="169" actId="14100"/>
          <ac:spMkLst>
            <pc:docMk/>
            <pc:sldMk cId="1081029222" sldId="282"/>
            <ac:spMk id="11" creationId="{EDC03C91-D48D-DB35-42D8-F29A78CB0A2D}"/>
          </ac:spMkLst>
        </pc:spChg>
        <pc:spChg chg="add">
          <ac:chgData name="Ian Lai" userId="43d92a68-c294-4340-9421-dc48ab01a9a7" providerId="ADAL" clId="{00AEA3C8-6C99-4DC0-B9BB-BCA1D3E26248}" dt="2025-03-13T07:24:24.311" v="170"/>
          <ac:spMkLst>
            <pc:docMk/>
            <pc:sldMk cId="1081029222" sldId="282"/>
            <ac:spMk id="12" creationId="{DF9D3983-53B1-1700-2FDE-2BA06E46B7DA}"/>
          </ac:spMkLst>
        </pc:spChg>
        <pc:spChg chg="add">
          <ac:chgData name="Ian Lai" userId="43d92a68-c294-4340-9421-dc48ab01a9a7" providerId="ADAL" clId="{00AEA3C8-6C99-4DC0-B9BB-BCA1D3E26248}" dt="2025-03-13T07:24:26.778" v="171"/>
          <ac:spMkLst>
            <pc:docMk/>
            <pc:sldMk cId="1081029222" sldId="282"/>
            <ac:spMk id="13" creationId="{146DD1CB-4363-A7E7-F89D-64228BC63F1D}"/>
          </ac:spMkLst>
        </pc:spChg>
        <pc:spChg chg="add mod">
          <ac:chgData name="Ian Lai" userId="43d92a68-c294-4340-9421-dc48ab01a9a7" providerId="ADAL" clId="{00AEA3C8-6C99-4DC0-B9BB-BCA1D3E26248}" dt="2025-03-13T07:24:29.215" v="173"/>
          <ac:spMkLst>
            <pc:docMk/>
            <pc:sldMk cId="1081029222" sldId="282"/>
            <ac:spMk id="14" creationId="{87ED9C64-6225-C1FB-0E0D-635DC6835100}"/>
          </ac:spMkLst>
        </pc:spChg>
        <pc:spChg chg="add del mod">
          <ac:chgData name="Ian Lai" userId="43d92a68-c294-4340-9421-dc48ab01a9a7" providerId="ADAL" clId="{00AEA3C8-6C99-4DC0-B9BB-BCA1D3E26248}" dt="2025-03-13T07:24:39.588" v="179" actId="478"/>
          <ac:spMkLst>
            <pc:docMk/>
            <pc:sldMk cId="1081029222" sldId="282"/>
            <ac:spMk id="15" creationId="{6B0C997C-D5D4-288C-C4FD-0DED4B99863A}"/>
          </ac:spMkLst>
        </pc:spChg>
        <pc:spChg chg="add del">
          <ac:chgData name="Ian Lai" userId="43d92a68-c294-4340-9421-dc48ab01a9a7" providerId="ADAL" clId="{00AEA3C8-6C99-4DC0-B9BB-BCA1D3E26248}" dt="2025-03-13T07:24:33.025" v="176" actId="22"/>
          <ac:spMkLst>
            <pc:docMk/>
            <pc:sldMk cId="1081029222" sldId="282"/>
            <ac:spMk id="17" creationId="{01918FD2-6CA7-64D9-E169-86C481D66639}"/>
          </ac:spMkLst>
        </pc:spChg>
        <pc:spChg chg="add mod">
          <ac:chgData name="Ian Lai" userId="43d92a68-c294-4340-9421-dc48ab01a9a7" providerId="ADAL" clId="{00AEA3C8-6C99-4DC0-B9BB-BCA1D3E26248}" dt="2025-03-13T07:25:10.578" v="186" actId="12"/>
          <ac:spMkLst>
            <pc:docMk/>
            <pc:sldMk cId="1081029222" sldId="282"/>
            <ac:spMk id="19" creationId="{997636F6-91E3-CA7F-0703-EC53DB2B85B4}"/>
          </ac:spMkLst>
        </pc:spChg>
        <pc:picChg chg="add mod">
          <ac:chgData name="Ian Lai" userId="43d92a68-c294-4340-9421-dc48ab01a9a7" providerId="ADAL" clId="{00AEA3C8-6C99-4DC0-B9BB-BCA1D3E26248}" dt="2025-03-13T07:25:00.291" v="183" actId="1076"/>
          <ac:picMkLst>
            <pc:docMk/>
            <pc:sldMk cId="1081029222" sldId="282"/>
            <ac:picMk id="3" creationId="{FDEFDA14-460E-8078-00D9-B417820ED034}"/>
          </ac:picMkLst>
        </pc:picChg>
        <pc:picChg chg="add mod">
          <ac:chgData name="Ian Lai" userId="43d92a68-c294-4340-9421-dc48ab01a9a7" providerId="ADAL" clId="{00AEA3C8-6C99-4DC0-B9BB-BCA1D3E26248}" dt="2025-03-13T07:24:01.519" v="166" actId="1076"/>
          <ac:picMkLst>
            <pc:docMk/>
            <pc:sldMk cId="1081029222" sldId="282"/>
            <ac:picMk id="9" creationId="{8BC064DF-ABB2-964F-B3E9-4CA283CD9577}"/>
          </ac:picMkLst>
        </pc:picChg>
      </pc:sldChg>
      <pc:sldChg chg="del">
        <pc:chgData name="Ian Lai" userId="43d92a68-c294-4340-9421-dc48ab01a9a7" providerId="ADAL" clId="{00AEA3C8-6C99-4DC0-B9BB-BCA1D3E26248}" dt="2025-03-13T00:34:19.303" v="14" actId="47"/>
        <pc:sldMkLst>
          <pc:docMk/>
          <pc:sldMk cId="1252324381" sldId="282"/>
        </pc:sldMkLst>
      </pc:sldChg>
      <pc:sldChg chg="addSp delSp modSp add mod">
        <pc:chgData name="Ian Lai" userId="43d92a68-c294-4340-9421-dc48ab01a9a7" providerId="ADAL" clId="{00AEA3C8-6C99-4DC0-B9BB-BCA1D3E26248}" dt="2025-03-13T07:27:48.580" v="252" actId="14100"/>
        <pc:sldMkLst>
          <pc:docMk/>
          <pc:sldMk cId="3114816852" sldId="283"/>
        </pc:sldMkLst>
        <pc:spChg chg="mod">
          <ac:chgData name="Ian Lai" userId="43d92a68-c294-4340-9421-dc48ab01a9a7" providerId="ADAL" clId="{00AEA3C8-6C99-4DC0-B9BB-BCA1D3E26248}" dt="2025-03-13T07:26:31.375" v="226" actId="20577"/>
          <ac:spMkLst>
            <pc:docMk/>
            <pc:sldMk cId="3114816852" sldId="283"/>
            <ac:spMk id="2" creationId="{1A1FBB3C-9BDD-5869-F637-3832756CB47A}"/>
          </ac:spMkLst>
        </pc:spChg>
        <pc:spChg chg="add del mod">
          <ac:chgData name="Ian Lai" userId="43d92a68-c294-4340-9421-dc48ab01a9a7" providerId="ADAL" clId="{00AEA3C8-6C99-4DC0-B9BB-BCA1D3E26248}" dt="2025-03-13T07:25:55.020" v="214" actId="478"/>
          <ac:spMkLst>
            <pc:docMk/>
            <pc:sldMk cId="3114816852" sldId="283"/>
            <ac:spMk id="9" creationId="{20F6E07D-DC8B-2F6A-C191-F8F57A60D0BF}"/>
          </ac:spMkLst>
        </pc:spChg>
        <pc:spChg chg="add mod">
          <ac:chgData name="Ian Lai" userId="43d92a68-c294-4340-9421-dc48ab01a9a7" providerId="ADAL" clId="{00AEA3C8-6C99-4DC0-B9BB-BCA1D3E26248}" dt="2025-03-13T07:27:17.775" v="240" actId="255"/>
          <ac:spMkLst>
            <pc:docMk/>
            <pc:sldMk cId="3114816852" sldId="283"/>
            <ac:spMk id="11" creationId="{4DF8D9F4-7607-A0DE-E400-B325DE81BB35}"/>
          </ac:spMkLst>
        </pc:spChg>
        <pc:picChg chg="add mod">
          <ac:chgData name="Ian Lai" userId="43d92a68-c294-4340-9421-dc48ab01a9a7" providerId="ADAL" clId="{00AEA3C8-6C99-4DC0-B9BB-BCA1D3E26248}" dt="2025-03-13T07:27:48.580" v="252" actId="14100"/>
          <ac:picMkLst>
            <pc:docMk/>
            <pc:sldMk cId="3114816852" sldId="283"/>
            <ac:picMk id="12" creationId="{BB0B52CA-AFE5-10B1-37F0-284553F4C8FF}"/>
          </ac:picMkLst>
        </pc:picChg>
        <pc:picChg chg="add mod">
          <ac:chgData name="Ian Lai" userId="43d92a68-c294-4340-9421-dc48ab01a9a7" providerId="ADAL" clId="{00AEA3C8-6C99-4DC0-B9BB-BCA1D3E26248}" dt="2025-03-13T07:27:46.133" v="251" actId="1076"/>
          <ac:picMkLst>
            <pc:docMk/>
            <pc:sldMk cId="3114816852" sldId="283"/>
            <ac:picMk id="13" creationId="{C06DCF49-0578-8E5E-9A0D-1EC229073BE6}"/>
          </ac:picMkLst>
        </pc:picChg>
      </pc:sldChg>
      <pc:sldChg chg="del">
        <pc:chgData name="Ian Lai" userId="43d92a68-c294-4340-9421-dc48ab01a9a7" providerId="ADAL" clId="{00AEA3C8-6C99-4DC0-B9BB-BCA1D3E26248}" dt="2025-03-13T00:34:15.913" v="13" actId="47"/>
        <pc:sldMkLst>
          <pc:docMk/>
          <pc:sldMk cId="3153601457" sldId="284"/>
        </pc:sldMkLst>
      </pc:sldChg>
      <pc:sldChg chg="addSp modSp add mod">
        <pc:chgData name="Ian Lai" userId="43d92a68-c294-4340-9421-dc48ab01a9a7" providerId="ADAL" clId="{00AEA3C8-6C99-4DC0-B9BB-BCA1D3E26248}" dt="2025-03-13T07:31:14.322" v="317" actId="14100"/>
        <pc:sldMkLst>
          <pc:docMk/>
          <pc:sldMk cId="3258896354" sldId="284"/>
        </pc:sldMkLst>
        <pc:spChg chg="mod">
          <ac:chgData name="Ian Lai" userId="43d92a68-c294-4340-9421-dc48ab01a9a7" providerId="ADAL" clId="{00AEA3C8-6C99-4DC0-B9BB-BCA1D3E26248}" dt="2025-03-13T07:29:03.450" v="279" actId="20577"/>
          <ac:spMkLst>
            <pc:docMk/>
            <pc:sldMk cId="3258896354" sldId="284"/>
            <ac:spMk id="2" creationId="{BB24A212-2D48-95B0-66EA-D53F39328806}"/>
          </ac:spMkLst>
        </pc:spChg>
        <pc:spChg chg="mod">
          <ac:chgData name="Ian Lai" userId="43d92a68-c294-4340-9421-dc48ab01a9a7" providerId="ADAL" clId="{00AEA3C8-6C99-4DC0-B9BB-BCA1D3E26248}" dt="2025-03-13T07:29:09.884" v="282"/>
          <ac:spMkLst>
            <pc:docMk/>
            <pc:sldMk cId="3258896354" sldId="284"/>
            <ac:spMk id="6" creationId="{8FC348BB-3F88-DAA7-7519-F44555745BCA}"/>
          </ac:spMkLst>
        </pc:spChg>
        <pc:spChg chg="add mod">
          <ac:chgData name="Ian Lai" userId="43d92a68-c294-4340-9421-dc48ab01a9a7" providerId="ADAL" clId="{00AEA3C8-6C99-4DC0-B9BB-BCA1D3E26248}" dt="2025-03-13T07:30:20.788" v="304" actId="5793"/>
          <ac:spMkLst>
            <pc:docMk/>
            <pc:sldMk cId="3258896354" sldId="284"/>
            <ac:spMk id="9" creationId="{E3DA823A-AC29-6132-2A78-8801156B464C}"/>
          </ac:spMkLst>
        </pc:spChg>
        <pc:picChg chg="add mod">
          <ac:chgData name="Ian Lai" userId="43d92a68-c294-4340-9421-dc48ab01a9a7" providerId="ADAL" clId="{00AEA3C8-6C99-4DC0-B9BB-BCA1D3E26248}" dt="2025-03-13T07:29:37.336" v="285"/>
          <ac:picMkLst>
            <pc:docMk/>
            <pc:sldMk cId="3258896354" sldId="284"/>
            <ac:picMk id="10" creationId="{E82AC0E6-0E29-E9E3-AFB9-52127B467C9C}"/>
          </ac:picMkLst>
        </pc:picChg>
        <pc:picChg chg="add mod">
          <ac:chgData name="Ian Lai" userId="43d92a68-c294-4340-9421-dc48ab01a9a7" providerId="ADAL" clId="{00AEA3C8-6C99-4DC0-B9BB-BCA1D3E26248}" dt="2025-03-13T07:30:48.276" v="312" actId="14100"/>
          <ac:picMkLst>
            <pc:docMk/>
            <pc:sldMk cId="3258896354" sldId="284"/>
            <ac:picMk id="11" creationId="{68D20E9E-163B-0430-9589-29B1464D389D}"/>
          </ac:picMkLst>
        </pc:picChg>
        <pc:picChg chg="add mod">
          <ac:chgData name="Ian Lai" userId="43d92a68-c294-4340-9421-dc48ab01a9a7" providerId="ADAL" clId="{00AEA3C8-6C99-4DC0-B9BB-BCA1D3E26248}" dt="2025-03-13T07:30:44.439" v="311" actId="1076"/>
          <ac:picMkLst>
            <pc:docMk/>
            <pc:sldMk cId="3258896354" sldId="284"/>
            <ac:picMk id="12" creationId="{933D923C-2D7A-61F6-ABB9-9DF1F0F354B4}"/>
          </ac:picMkLst>
        </pc:picChg>
        <pc:picChg chg="add mod">
          <ac:chgData name="Ian Lai" userId="43d92a68-c294-4340-9421-dc48ab01a9a7" providerId="ADAL" clId="{00AEA3C8-6C99-4DC0-B9BB-BCA1D3E26248}" dt="2025-03-13T07:30:44.439" v="311" actId="1076"/>
          <ac:picMkLst>
            <pc:docMk/>
            <pc:sldMk cId="3258896354" sldId="284"/>
            <ac:picMk id="13" creationId="{476A8C36-9E29-853E-0E68-DAC258F8ADAB}"/>
          </ac:picMkLst>
        </pc:picChg>
        <pc:picChg chg="add mod">
          <ac:chgData name="Ian Lai" userId="43d92a68-c294-4340-9421-dc48ab01a9a7" providerId="ADAL" clId="{00AEA3C8-6C99-4DC0-B9BB-BCA1D3E26248}" dt="2025-03-13T07:31:14.322" v="317" actId="14100"/>
          <ac:picMkLst>
            <pc:docMk/>
            <pc:sldMk cId="3258896354" sldId="284"/>
            <ac:picMk id="14" creationId="{8DE3D5E0-A539-60CE-AA66-BDF0165FE0D3}"/>
          </ac:picMkLst>
        </pc:picChg>
      </pc:sldChg>
      <pc:sldChg chg="addSp modSp add mod">
        <pc:chgData name="Ian Lai" userId="43d92a68-c294-4340-9421-dc48ab01a9a7" providerId="ADAL" clId="{00AEA3C8-6C99-4DC0-B9BB-BCA1D3E26248}" dt="2025-03-13T07:35:32.530" v="339" actId="20577"/>
        <pc:sldMkLst>
          <pc:docMk/>
          <pc:sldMk cId="1289740955" sldId="285"/>
        </pc:sldMkLst>
        <pc:spChg chg="mod">
          <ac:chgData name="Ian Lai" userId="43d92a68-c294-4340-9421-dc48ab01a9a7" providerId="ADAL" clId="{00AEA3C8-6C99-4DC0-B9BB-BCA1D3E26248}" dt="2025-03-13T07:35:07.065" v="327"/>
          <ac:spMkLst>
            <pc:docMk/>
            <pc:sldMk cId="1289740955" sldId="285"/>
            <ac:spMk id="2" creationId="{323B39E9-6E01-B820-4DE7-5BB76B1DF5B4}"/>
          </ac:spMkLst>
        </pc:spChg>
        <pc:spChg chg="add mod">
          <ac:chgData name="Ian Lai" userId="43d92a68-c294-4340-9421-dc48ab01a9a7" providerId="ADAL" clId="{00AEA3C8-6C99-4DC0-B9BB-BCA1D3E26248}" dt="2025-03-13T07:35:32.530" v="339" actId="20577"/>
          <ac:spMkLst>
            <pc:docMk/>
            <pc:sldMk cId="1289740955" sldId="285"/>
            <ac:spMk id="11" creationId="{7CF5E397-95C2-6A8B-CA9B-8151A542D070}"/>
          </ac:spMkLst>
        </pc:spChg>
        <pc:picChg chg="add mod">
          <ac:chgData name="Ian Lai" userId="43d92a68-c294-4340-9421-dc48ab01a9a7" providerId="ADAL" clId="{00AEA3C8-6C99-4DC0-B9BB-BCA1D3E26248}" dt="2025-03-13T07:34:28.735" v="323" actId="1076"/>
          <ac:picMkLst>
            <pc:docMk/>
            <pc:sldMk cId="1289740955" sldId="285"/>
            <ac:picMk id="3" creationId="{8D93EE8E-026E-00C9-43BD-9CDA6B93C146}"/>
          </ac:picMkLst>
        </pc:picChg>
        <pc:picChg chg="add mod">
          <ac:chgData name="Ian Lai" userId="43d92a68-c294-4340-9421-dc48ab01a9a7" providerId="ADAL" clId="{00AEA3C8-6C99-4DC0-B9BB-BCA1D3E26248}" dt="2025-03-13T07:34:36.675" v="324" actId="1076"/>
          <ac:picMkLst>
            <pc:docMk/>
            <pc:sldMk cId="1289740955" sldId="285"/>
            <ac:picMk id="9" creationId="{CC614F68-A0A5-3822-BC1D-19B10DD85F7F}"/>
          </ac:picMkLst>
        </pc:picChg>
      </pc:sldChg>
      <pc:sldChg chg="del">
        <pc:chgData name="Ian Lai" userId="43d92a68-c294-4340-9421-dc48ab01a9a7" providerId="ADAL" clId="{00AEA3C8-6C99-4DC0-B9BB-BCA1D3E26248}" dt="2025-03-13T00:34:19.303" v="14" actId="47"/>
        <pc:sldMkLst>
          <pc:docMk/>
          <pc:sldMk cId="4257266555" sldId="285"/>
        </pc:sldMkLst>
      </pc:sldChg>
      <pc:sldChg chg="del">
        <pc:chgData name="Ian Lai" userId="43d92a68-c294-4340-9421-dc48ab01a9a7" providerId="ADAL" clId="{00AEA3C8-6C99-4DC0-B9BB-BCA1D3E26248}" dt="2025-03-13T00:34:19.303" v="14" actId="47"/>
        <pc:sldMkLst>
          <pc:docMk/>
          <pc:sldMk cId="712057213" sldId="286"/>
        </pc:sldMkLst>
      </pc:sldChg>
      <pc:sldChg chg="addSp delSp modSp add mod">
        <pc:chgData name="Ian Lai" userId="43d92a68-c294-4340-9421-dc48ab01a9a7" providerId="ADAL" clId="{00AEA3C8-6C99-4DC0-B9BB-BCA1D3E26248}" dt="2025-03-13T07:36:58.514" v="367" actId="12"/>
        <pc:sldMkLst>
          <pc:docMk/>
          <pc:sldMk cId="3495753170" sldId="286"/>
        </pc:sldMkLst>
        <pc:spChg chg="mod">
          <ac:chgData name="Ian Lai" userId="43d92a68-c294-4340-9421-dc48ab01a9a7" providerId="ADAL" clId="{00AEA3C8-6C99-4DC0-B9BB-BCA1D3E26248}" dt="2025-03-13T07:35:48.857" v="350" actId="20577"/>
          <ac:spMkLst>
            <pc:docMk/>
            <pc:sldMk cId="3495753170" sldId="286"/>
            <ac:spMk id="2" creationId="{E4A5E818-BAB4-EE97-34D9-B82F7636D4E6}"/>
          </ac:spMkLst>
        </pc:spChg>
        <pc:spChg chg="add del">
          <ac:chgData name="Ian Lai" userId="43d92a68-c294-4340-9421-dc48ab01a9a7" providerId="ADAL" clId="{00AEA3C8-6C99-4DC0-B9BB-BCA1D3E26248}" dt="2025-03-13T07:35:54.872" v="352" actId="22"/>
          <ac:spMkLst>
            <pc:docMk/>
            <pc:sldMk cId="3495753170" sldId="286"/>
            <ac:spMk id="9" creationId="{2CEF3D50-3D77-B6C2-3573-513FF45E3306}"/>
          </ac:spMkLst>
        </pc:spChg>
        <pc:spChg chg="add mod">
          <ac:chgData name="Ian Lai" userId="43d92a68-c294-4340-9421-dc48ab01a9a7" providerId="ADAL" clId="{00AEA3C8-6C99-4DC0-B9BB-BCA1D3E26248}" dt="2025-03-13T07:36:58.514" v="367" actId="12"/>
          <ac:spMkLst>
            <pc:docMk/>
            <pc:sldMk cId="3495753170" sldId="286"/>
            <ac:spMk id="14" creationId="{616171B0-4027-8266-C638-555C4EC3B95B}"/>
          </ac:spMkLst>
        </pc:spChg>
        <pc:picChg chg="add mod">
          <ac:chgData name="Ian Lai" userId="43d92a68-c294-4340-9421-dc48ab01a9a7" providerId="ADAL" clId="{00AEA3C8-6C99-4DC0-B9BB-BCA1D3E26248}" dt="2025-03-13T07:36:32.200" v="358" actId="14100"/>
          <ac:picMkLst>
            <pc:docMk/>
            <pc:sldMk cId="3495753170" sldId="286"/>
            <ac:picMk id="10" creationId="{0E5FDCA4-50B1-F78F-E0A6-F3DB86ACA198}"/>
          </ac:picMkLst>
        </pc:picChg>
        <pc:picChg chg="add mod">
          <ac:chgData name="Ian Lai" userId="43d92a68-c294-4340-9421-dc48ab01a9a7" providerId="ADAL" clId="{00AEA3C8-6C99-4DC0-B9BB-BCA1D3E26248}" dt="2025-03-13T07:36:22.227" v="355" actId="1076"/>
          <ac:picMkLst>
            <pc:docMk/>
            <pc:sldMk cId="3495753170" sldId="286"/>
            <ac:picMk id="11" creationId="{1834931C-F2FE-B7D8-FB23-F3E75B0E9C24}"/>
          </ac:picMkLst>
        </pc:picChg>
        <pc:picChg chg="add mod">
          <ac:chgData name="Ian Lai" userId="43d92a68-c294-4340-9421-dc48ab01a9a7" providerId="ADAL" clId="{00AEA3C8-6C99-4DC0-B9BB-BCA1D3E26248}" dt="2025-03-13T07:36:26.839" v="356" actId="1076"/>
          <ac:picMkLst>
            <pc:docMk/>
            <pc:sldMk cId="3495753170" sldId="286"/>
            <ac:picMk id="12" creationId="{8D79DC0F-E596-4EE0-A288-123233B3D61F}"/>
          </ac:picMkLst>
        </pc:picChg>
      </pc:sldChg>
      <pc:sldChg chg="addSp modSp add mod">
        <pc:chgData name="Ian Lai" userId="43d92a68-c294-4340-9421-dc48ab01a9a7" providerId="ADAL" clId="{00AEA3C8-6C99-4DC0-B9BB-BCA1D3E26248}" dt="2025-03-13T07:39:32.518" v="487" actId="1076"/>
        <pc:sldMkLst>
          <pc:docMk/>
          <pc:sldMk cId="753248891" sldId="287"/>
        </pc:sldMkLst>
        <pc:spChg chg="mod">
          <ac:chgData name="Ian Lai" userId="43d92a68-c294-4340-9421-dc48ab01a9a7" providerId="ADAL" clId="{00AEA3C8-6C99-4DC0-B9BB-BCA1D3E26248}" dt="2025-03-13T07:37:26.910" v="401" actId="20577"/>
          <ac:spMkLst>
            <pc:docMk/>
            <pc:sldMk cId="753248891" sldId="287"/>
            <ac:spMk id="2" creationId="{D53C8C38-3A7A-F33E-B429-1CB089F4EFAD}"/>
          </ac:spMkLst>
        </pc:spChg>
        <pc:spChg chg="mod">
          <ac:chgData name="Ian Lai" userId="43d92a68-c294-4340-9421-dc48ab01a9a7" providerId="ADAL" clId="{00AEA3C8-6C99-4DC0-B9BB-BCA1D3E26248}" dt="2025-03-13T07:38:43.876" v="472" actId="14100"/>
          <ac:spMkLst>
            <pc:docMk/>
            <pc:sldMk cId="753248891" sldId="287"/>
            <ac:spMk id="6" creationId="{17734E83-111F-B480-B217-7206D695084D}"/>
          </ac:spMkLst>
        </pc:spChg>
        <pc:spChg chg="add mod">
          <ac:chgData name="Ian Lai" userId="43d92a68-c294-4340-9421-dc48ab01a9a7" providerId="ADAL" clId="{00AEA3C8-6C99-4DC0-B9BB-BCA1D3E26248}" dt="2025-03-13T07:38:48.679" v="473" actId="14100"/>
          <ac:spMkLst>
            <pc:docMk/>
            <pc:sldMk cId="753248891" sldId="287"/>
            <ac:spMk id="9" creationId="{94CB26DD-E392-C6FF-0FCF-3EBA906481D2}"/>
          </ac:spMkLst>
        </pc:spChg>
        <pc:spChg chg="add mod">
          <ac:chgData name="Ian Lai" userId="43d92a68-c294-4340-9421-dc48ab01a9a7" providerId="ADAL" clId="{00AEA3C8-6C99-4DC0-B9BB-BCA1D3E26248}" dt="2025-03-13T07:39:32.518" v="487" actId="1076"/>
          <ac:spMkLst>
            <pc:docMk/>
            <pc:sldMk cId="753248891" sldId="287"/>
            <ac:spMk id="10" creationId="{861F3CCC-2A2F-2B26-D9E8-E49B75F83B89}"/>
          </ac:spMkLst>
        </pc:spChg>
        <pc:spChg chg="add mod">
          <ac:chgData name="Ian Lai" userId="43d92a68-c294-4340-9421-dc48ab01a9a7" providerId="ADAL" clId="{00AEA3C8-6C99-4DC0-B9BB-BCA1D3E26248}" dt="2025-03-13T07:39:26.379" v="486" actId="1076"/>
          <ac:spMkLst>
            <pc:docMk/>
            <pc:sldMk cId="753248891" sldId="287"/>
            <ac:spMk id="11" creationId="{BB5B737F-76C4-BCB8-763E-6751CF289672}"/>
          </ac:spMkLst>
        </pc:spChg>
        <pc:picChg chg="add mod">
          <ac:chgData name="Ian Lai" userId="43d92a68-c294-4340-9421-dc48ab01a9a7" providerId="ADAL" clId="{00AEA3C8-6C99-4DC0-B9BB-BCA1D3E26248}" dt="2025-03-13T07:39:03.726" v="477" actId="1076"/>
          <ac:picMkLst>
            <pc:docMk/>
            <pc:sldMk cId="753248891" sldId="287"/>
            <ac:picMk id="12" creationId="{D1A93673-517A-A76C-260E-B83426DB2ECE}"/>
          </ac:picMkLst>
        </pc:picChg>
        <pc:picChg chg="add mod">
          <ac:chgData name="Ian Lai" userId="43d92a68-c294-4340-9421-dc48ab01a9a7" providerId="ADAL" clId="{00AEA3C8-6C99-4DC0-B9BB-BCA1D3E26248}" dt="2025-03-13T07:39:14.394" v="481" actId="1076"/>
          <ac:picMkLst>
            <pc:docMk/>
            <pc:sldMk cId="753248891" sldId="287"/>
            <ac:picMk id="13" creationId="{6F3C5002-F568-5263-0973-B2C497B32308}"/>
          </ac:picMkLst>
        </pc:picChg>
        <pc:picChg chg="add mod">
          <ac:chgData name="Ian Lai" userId="43d92a68-c294-4340-9421-dc48ab01a9a7" providerId="ADAL" clId="{00AEA3C8-6C99-4DC0-B9BB-BCA1D3E26248}" dt="2025-03-13T07:39:23.608" v="485" actId="1076"/>
          <ac:picMkLst>
            <pc:docMk/>
            <pc:sldMk cId="753248891" sldId="287"/>
            <ac:picMk id="14" creationId="{E3164DFC-5282-68FB-F6B2-0B0A324A3385}"/>
          </ac:picMkLst>
        </pc:picChg>
      </pc:sldChg>
      <pc:sldChg chg="del">
        <pc:chgData name="Ian Lai" userId="43d92a68-c294-4340-9421-dc48ab01a9a7" providerId="ADAL" clId="{00AEA3C8-6C99-4DC0-B9BB-BCA1D3E26248}" dt="2025-03-13T00:34:19.303" v="14" actId="47"/>
        <pc:sldMkLst>
          <pc:docMk/>
          <pc:sldMk cId="2842794996" sldId="287"/>
        </pc:sldMkLst>
      </pc:sldChg>
      <pc:sldChg chg="modSp add mod">
        <pc:chgData name="Ian Lai" userId="43d92a68-c294-4340-9421-dc48ab01a9a7" providerId="ADAL" clId="{00AEA3C8-6C99-4DC0-B9BB-BCA1D3E26248}" dt="2025-03-13T07:39:47.188" v="502" actId="20577"/>
        <pc:sldMkLst>
          <pc:docMk/>
          <pc:sldMk cId="2956941664" sldId="288"/>
        </pc:sldMkLst>
        <pc:spChg chg="mod">
          <ac:chgData name="Ian Lai" userId="43d92a68-c294-4340-9421-dc48ab01a9a7" providerId="ADAL" clId="{00AEA3C8-6C99-4DC0-B9BB-BCA1D3E26248}" dt="2025-03-13T07:39:47.188" v="502" actId="20577"/>
          <ac:spMkLst>
            <pc:docMk/>
            <pc:sldMk cId="2956941664" sldId="288"/>
            <ac:spMk id="2" creationId="{98BADE73-B2E4-BBD9-7CF8-E13BF721CC5D}"/>
          </ac:spMkLst>
        </pc:spChg>
      </pc:sldChg>
      <pc:sldChg chg="del">
        <pc:chgData name="Ian Lai" userId="43d92a68-c294-4340-9421-dc48ab01a9a7" providerId="ADAL" clId="{00AEA3C8-6C99-4DC0-B9BB-BCA1D3E26248}" dt="2025-03-13T00:34:19.303" v="14" actId="47"/>
        <pc:sldMkLst>
          <pc:docMk/>
          <pc:sldMk cId="3121552159" sldId="288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2696599058" sldId="289"/>
        </pc:sldMkLst>
      </pc:sldChg>
      <pc:sldChg chg="del">
        <pc:chgData name="Ian Lai" userId="43d92a68-c294-4340-9421-dc48ab01a9a7" providerId="ADAL" clId="{00AEA3C8-6C99-4DC0-B9BB-BCA1D3E26248}" dt="2025-03-13T00:34:19.303" v="14" actId="47"/>
        <pc:sldMkLst>
          <pc:docMk/>
          <pc:sldMk cId="4128192076" sldId="289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2408998377" sldId="290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2233171979" sldId="291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360357799" sldId="292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283002288" sldId="293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3130324303" sldId="294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1527308110" sldId="295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3338233516" sldId="296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3984367153" sldId="297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795473771" sldId="298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601181083" sldId="299"/>
        </pc:sldMkLst>
      </pc:sldChg>
      <pc:sldChg chg="add del">
        <pc:chgData name="Ian Lai" userId="43d92a68-c294-4340-9421-dc48ab01a9a7" providerId="ADAL" clId="{00AEA3C8-6C99-4DC0-B9BB-BCA1D3E26248}" dt="2025-03-13T07:39:58.809" v="505" actId="47"/>
        <pc:sldMkLst>
          <pc:docMk/>
          <pc:sldMk cId="3647940375" sldId="300"/>
        </pc:sldMkLst>
      </pc:sldChg>
      <pc:sldChg chg="add del">
        <pc:chgData name="Ian Lai" userId="43d92a68-c294-4340-9421-dc48ab01a9a7" providerId="ADAL" clId="{00AEA3C8-6C99-4DC0-B9BB-BCA1D3E26248}" dt="2025-03-13T07:40:02.405" v="506" actId="47"/>
        <pc:sldMkLst>
          <pc:docMk/>
          <pc:sldMk cId="1900020212" sldId="301"/>
        </pc:sldMkLst>
      </pc:sldChg>
    </pc:docChg>
  </pc:docChgLst>
  <pc:docChgLst>
    <pc:chgData name="Ian Lai" userId="43d92a68-c294-4340-9421-dc48ab01a9a7" providerId="ADAL" clId="{14BDE663-4B15-4269-9E57-23D1902F6937}"/>
    <pc:docChg chg="delSld">
      <pc:chgData name="Ian Lai" userId="43d92a68-c294-4340-9421-dc48ab01a9a7" providerId="ADAL" clId="{14BDE663-4B15-4269-9E57-23D1902F6937}" dt="2025-03-13T22:58:18.804" v="0" actId="47"/>
      <pc:docMkLst>
        <pc:docMk/>
      </pc:docMkLst>
      <pc:sldChg chg="del">
        <pc:chgData name="Ian Lai" userId="43d92a68-c294-4340-9421-dc48ab01a9a7" providerId="ADAL" clId="{14BDE663-4B15-4269-9E57-23D1902F6937}" dt="2025-03-13T22:58:18.804" v="0" actId="47"/>
        <pc:sldMkLst>
          <pc:docMk/>
          <pc:sldMk cId="2956941664" sldId="2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9D8AA-5D87-44DF-8AA5-C696CCBDDE30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79238-CA8B-4BBD-A3D4-6F19E3A3B04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8771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643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69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931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616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52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438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0703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398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31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4755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728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B430DE-EFA0-470A-BF6A-AA92426DA954}" type="datetimeFigureOut">
              <a:rPr lang="en-AU" smtClean="0"/>
              <a:t>14/03/2025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0BCFEE5-13FF-4B37-86AB-9DDEFFF03F63}" type="slidenum">
              <a:rPr lang="en-AU" smtClean="0"/>
              <a:t>‹#›</a:t>
            </a:fld>
            <a:endParaRPr lang="en-A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51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D98F1439-CB20-B78F-89A8-E7CF31F0B0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01" y="307090"/>
            <a:ext cx="4813257" cy="78215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6108F6C-C77A-3785-7DC1-236F35D9CAB9}"/>
              </a:ext>
            </a:extLst>
          </p:cNvPr>
          <p:cNvSpPr txBox="1"/>
          <p:nvPr/>
        </p:nvSpPr>
        <p:spPr>
          <a:xfrm>
            <a:off x="1982326" y="2432331"/>
            <a:ext cx="82273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kern="1200" dirty="0">
                <a:ln w="3175" cmpd="sng"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Grandview" panose="020F0502020204030204" pitchFamily="34" charset="0"/>
                <a:ea typeface="+mj-ea"/>
                <a:cs typeface="+mj-cs"/>
              </a:rPr>
              <a:t>Coupa Procurement Training</a:t>
            </a:r>
          </a:p>
          <a:p>
            <a:pPr algn="ctr"/>
            <a:endParaRPr lang="en-AU" sz="6000" dirty="0"/>
          </a:p>
        </p:txBody>
      </p:sp>
    </p:spTree>
    <p:extLst>
      <p:ext uri="{BB962C8B-B14F-4D97-AF65-F5344CB8AC3E}">
        <p14:creationId xmlns:p14="http://schemas.microsoft.com/office/powerpoint/2010/main" val="310541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7D8A0-7E15-E881-D1C5-BA922F3A5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734E83-111F-B480-B217-7206D695084D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3C8C38-3A7A-F33E-B429-1CB089F4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USEFUL VIEWS / REPORTS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3A7274-34ED-3666-6867-708656960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PROCUREMENT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4DAEAB-A202-6361-153F-8121B2D4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10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2F8C0FD-90B5-4327-6175-341543117F71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9630FB7C-A0AA-517E-103A-CCFC622201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4CB26DD-E392-C6FF-0FCF-3EBA906481D2}"/>
              </a:ext>
            </a:extLst>
          </p:cNvPr>
          <p:cNvSpPr txBox="1"/>
          <p:nvPr/>
        </p:nvSpPr>
        <p:spPr>
          <a:xfrm>
            <a:off x="376517" y="1367501"/>
            <a:ext cx="492872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PURCHASE ORDERS</a:t>
            </a:r>
          </a:p>
          <a:p>
            <a:pPr marL="228600" indent="-228600"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solidFill>
                  <a:prstClr val="black"/>
                </a:solidFill>
                <a:latin typeface="Calibri" panose="020F0502020204030204"/>
              </a:rPr>
              <a:t>Purchase Orders –&gt; PO All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report displays all purchase orders with their purchase type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1F3CCC-2A2F-2B26-D9E8-E49B75F83B89}"/>
              </a:ext>
            </a:extLst>
          </p:cNvPr>
          <p:cNvSpPr txBox="1"/>
          <p:nvPr/>
        </p:nvSpPr>
        <p:spPr>
          <a:xfrm>
            <a:off x="376517" y="2798416"/>
            <a:ext cx="4928728" cy="954107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R="0" lvl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REQUISITIONS</a:t>
            </a:r>
          </a:p>
          <a:p>
            <a:pPr marL="285750" marR="0" lvl="0" indent="-28575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b="1" dirty="0">
                <a:solidFill>
                  <a:prstClr val="black"/>
                </a:solidFill>
                <a:latin typeface="Calibri" panose="020F0502020204030204"/>
              </a:rPr>
              <a:t>Requisitions -&gt; Requisitions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report shows all requisitions including the Purchase Type and Requisition 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5B737F-76C4-BCB8-763E-6751CF289672}"/>
              </a:ext>
            </a:extLst>
          </p:cNvPr>
          <p:cNvSpPr txBox="1"/>
          <p:nvPr/>
        </p:nvSpPr>
        <p:spPr>
          <a:xfrm>
            <a:off x="376517" y="4197671"/>
            <a:ext cx="4928728" cy="116955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R="0" lvl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ACCRUAL REPORT</a:t>
            </a:r>
          </a:p>
          <a:p>
            <a:pPr marL="228600" marR="0" lvl="0" indent="-22860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Invoices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lang="en-US" sz="1400" b="1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Accrual Report -&gt; Received and </a:t>
            </a:r>
            <a:r>
              <a:rPr lang="en-US" sz="1400" b="1" dirty="0" err="1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Uninvoiced</a:t>
            </a:r>
            <a:endParaRPr lang="en-US" sz="1400" b="1" dirty="0">
              <a:solidFill>
                <a:prstClr val="black"/>
              </a:solidFill>
              <a:latin typeface="Calibri" panose="020F0502020204030204"/>
              <a:sym typeface="Wingdings" panose="05000000000000000000" pitchFamily="2" charset="2"/>
            </a:endParaRPr>
          </a:p>
          <a:p>
            <a:pPr marL="228600" indent="-228600" defTabSz="1219261">
              <a:buFont typeface="Arial" panose="020B0604020202020204" pitchFamily="34" charset="0"/>
              <a:buChar char="•"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report shows all invoices including the orders that are received but are </a:t>
            </a:r>
            <a:r>
              <a:rPr kumimoji="0" lang="en-US" sz="14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uninvoiced</a:t>
            </a:r>
            <a:endParaRPr lang="en-US" sz="1400" b="1" dirty="0">
              <a:solidFill>
                <a:prstClr val="black"/>
              </a:solidFill>
              <a:latin typeface="Calibri" panose="020F0502020204030204"/>
              <a:sym typeface="Wingdings" panose="05000000000000000000" pitchFamily="2" charset="2"/>
            </a:endParaRPr>
          </a:p>
          <a:p>
            <a:pPr marR="0" lvl="0" algn="l" defTabSz="1219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1A93673-517A-A76C-260E-B83426DB2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7983" y="1275737"/>
            <a:ext cx="6007500" cy="113763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F3C5002-F568-5263-0973-B2C497B323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885" y="2579626"/>
            <a:ext cx="4513805" cy="13814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3164DFC-5282-68FB-F6B2-0B0A324A33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9401" y="4227481"/>
            <a:ext cx="6199176" cy="11099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53248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F3B40-E072-B13A-5AB7-431B775D3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2ABAB3C-CBF1-FA1E-8FE0-5EFD1555C5FE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A39BE0-0AD3-F2E3-81C0-A3D0067B5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Q&amp;A / RESOURCES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43675B-1584-0A25-DB45-B20AB8328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Requisitioner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6F6F66-43A9-B624-FDD2-AF96FB725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11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CF47145-BF24-B445-DE4C-59D601DAEC92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C484C377-79DD-ADAE-1744-CE3FF50515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5D4BF8E-9462-6BAE-BB76-3DD85464EDE9}"/>
              </a:ext>
            </a:extLst>
          </p:cNvPr>
          <p:cNvSpPr txBox="1"/>
          <p:nvPr/>
        </p:nvSpPr>
        <p:spPr>
          <a:xfrm>
            <a:off x="376517" y="1735459"/>
            <a:ext cx="1140310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💬 </a:t>
            </a:r>
            <a:r>
              <a:rPr lang="en-US" sz="2800" b="1" dirty="0"/>
              <a:t>Have questions?</a:t>
            </a:r>
            <a:r>
              <a:rPr lang="en-US" sz="2800" dirty="0"/>
              <a:t> Feel free to ask!</a:t>
            </a:r>
          </a:p>
          <a:p>
            <a:pPr>
              <a:buNone/>
            </a:pPr>
            <a:endParaRPr lang="en-US" sz="2800" dirty="0"/>
          </a:p>
          <a:p>
            <a:r>
              <a:rPr lang="en-US" sz="2800" b="1" dirty="0"/>
              <a:t>Need further assistance?</a:t>
            </a:r>
            <a:r>
              <a:rPr lang="en-US" sz="2800" dirty="0"/>
              <a:t> Reach out to us for help.</a:t>
            </a:r>
          </a:p>
          <a:p>
            <a:endParaRPr lang="en-US" sz="2800" dirty="0"/>
          </a:p>
          <a:p>
            <a:r>
              <a:rPr lang="en-US" sz="2800" b="1" dirty="0"/>
              <a:t>Support Contacts:</a:t>
            </a:r>
            <a:r>
              <a:rPr lang="en-US" sz="2800" dirty="0"/>
              <a:t> 📌 Ian @ Ian.Lai@Doltonehouse.com.au</a:t>
            </a:r>
          </a:p>
          <a:p>
            <a:r>
              <a:rPr lang="en-US" sz="2800" dirty="0"/>
              <a:t>                                 📌 Diana @ Diana.Imtiaz@Doltonehouse.com.au</a:t>
            </a:r>
          </a:p>
        </p:txBody>
      </p:sp>
    </p:spTree>
    <p:extLst>
      <p:ext uri="{BB962C8B-B14F-4D97-AF65-F5344CB8AC3E}">
        <p14:creationId xmlns:p14="http://schemas.microsoft.com/office/powerpoint/2010/main" val="3535191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9AA1C-763C-4FAD-818C-C0481F382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9E4972-9636-3E4F-086F-2E7CB845A51C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D36DD4-2A24-685E-E6F0-F378295BD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PENDING BUYER ACTION ITEMS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9B9D8-CF95-CD31-3B9D-DACA8A21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PROCUREMENT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84D582-B217-F187-C5A7-2D6B8DBF9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2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87FED9-E723-8430-5117-BF688F7F06B0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875323D1-86F3-7266-0152-A57DF6BE1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FA82EAA-5537-A436-37EB-12C0F27EB7EA}"/>
              </a:ext>
            </a:extLst>
          </p:cNvPr>
          <p:cNvSpPr txBox="1"/>
          <p:nvPr/>
        </p:nvSpPr>
        <p:spPr>
          <a:xfrm>
            <a:off x="376517" y="1209518"/>
            <a:ext cx="1140310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In some cases, </a:t>
            </a:r>
            <a:r>
              <a:rPr lang="en-US" b="1" dirty="0"/>
              <a:t>Coupa allows requisitions to be submitted</a:t>
            </a:r>
            <a:r>
              <a:rPr lang="en-US" dirty="0"/>
              <a:t> even if a </a:t>
            </a:r>
            <a:r>
              <a:rPr lang="en-US" b="1" dirty="0"/>
              <a:t>Purchase Order cannot be created</a:t>
            </a:r>
            <a:r>
              <a:rPr lang="en-US" dirty="0"/>
              <a:t> due to missing information, such as a </a:t>
            </a:r>
            <a:r>
              <a:rPr lang="en-US" b="1" dirty="0"/>
              <a:t>missing supplier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When this occurs, the requisition moves to </a:t>
            </a:r>
            <a:r>
              <a:rPr lang="en-US" b="1" dirty="0"/>
              <a:t>Pending Buyer Action</a:t>
            </a:r>
            <a:r>
              <a:rPr lang="en-US" dirty="0"/>
              <a:t>, meaning </a:t>
            </a:r>
            <a:r>
              <a:rPr lang="en-US" b="1" dirty="0"/>
              <a:t>Buyers must resolve the issue</a:t>
            </a:r>
            <a:r>
              <a:rPr lang="en-US" dirty="0"/>
              <a:t> before it can proceed for approval.</a:t>
            </a:r>
          </a:p>
          <a:p>
            <a:r>
              <a:rPr lang="en-US" dirty="0"/>
              <a:t>To find requisitions needing attention, use the </a:t>
            </a:r>
            <a:r>
              <a:rPr lang="en-US" b="1" dirty="0"/>
              <a:t>Requiring Action</a:t>
            </a:r>
            <a:r>
              <a:rPr lang="en-US" dirty="0"/>
              <a:t> view.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07F2FE-D56E-3248-2A8D-75870DA4A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1860" y="2838813"/>
            <a:ext cx="6157763" cy="136738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135B828-291D-E686-14B4-D0E478213CDF}"/>
              </a:ext>
            </a:extLst>
          </p:cNvPr>
          <p:cNvSpPr txBox="1"/>
          <p:nvPr/>
        </p:nvSpPr>
        <p:spPr>
          <a:xfrm>
            <a:off x="412377" y="2922341"/>
            <a:ext cx="60945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Editing a Pending Buyer Action Requisition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Click on the </a:t>
            </a:r>
            <a:r>
              <a:rPr lang="en-US" b="1" dirty="0"/>
              <a:t>Pencil icon</a:t>
            </a:r>
            <a:r>
              <a:rPr lang="en-US" dirty="0"/>
              <a:t> to </a:t>
            </a:r>
            <a:r>
              <a:rPr lang="en-US" b="1" dirty="0"/>
              <a:t>edit</a:t>
            </a:r>
            <a:r>
              <a:rPr lang="en-US" dirty="0"/>
              <a:t> the requisition.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view the reason why the requisition moved to </a:t>
            </a:r>
            <a:r>
              <a:rPr lang="en-US" b="1" dirty="0"/>
              <a:t>Pending Buyer Action</a:t>
            </a:r>
            <a:r>
              <a:rPr lang="en-US" dirty="0"/>
              <a:t>, expand the </a:t>
            </a:r>
            <a:r>
              <a:rPr lang="en-US" b="1" dirty="0"/>
              <a:t>&gt; arrow</a:t>
            </a:r>
            <a:r>
              <a:rPr lang="en-US" dirty="0"/>
              <a:t> within the requisition.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7CB80BB-DEFE-03BE-40E0-D43C886DED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36" y="4418211"/>
            <a:ext cx="5371710" cy="142222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8A42F0E-78DA-DB78-9F3C-8638D68683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9728" y="4393652"/>
            <a:ext cx="6119895" cy="144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130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5A8D3-63B7-4C80-772B-7699BCDDB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9DA29D-3F97-F8B7-AB70-09425488373D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B0EAF1-03A4-4D0E-DBD5-E236808B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PENDING BUYER ACTION ITEMS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3AA2F-90D4-1CE6-0577-893BFF56E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PROCUREMENT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66B51-1663-B9DE-D87B-22F6BC135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3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14EDCA-AA8C-9850-A03C-97A021ED351F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1E937A83-A276-8E4E-78E1-E708428D1B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0BDE24C-6C58-B653-CF1F-C3BB23524847}"/>
              </a:ext>
            </a:extLst>
          </p:cNvPr>
          <p:cNvSpPr txBox="1"/>
          <p:nvPr/>
        </p:nvSpPr>
        <p:spPr>
          <a:xfrm>
            <a:off x="376516" y="1288054"/>
            <a:ext cx="1140310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Buyer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you can take the following actions: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a Buyer Note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Add a note that will be visible during the approval process.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Return the Requisition to the User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Send it back for corrections.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Send to RFQ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Refer to the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Spot Buy slides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details.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Bypass Approvals and Order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Proceed with ordering without further approvals.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Save the Requisition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Keep it in draft to return later.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Send to Next Approver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Move the requisition forward in the approval chain.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1C66ABE-72CD-45F1-E228-8E1A5F4156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35" y="3353189"/>
            <a:ext cx="11527185" cy="25919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7934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CD2E1-5D57-B492-ADEC-8E41D9760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86FAB55-3FFD-8D05-7837-0D75E9D6ADE8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9C2E24-31F0-F137-7FEC-48CF2766D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PROCUREMENT REVIEW TASKS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4F2DF4-3148-F14F-6C7C-3AE666453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PROCUREMENT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92B780-2B2B-8474-653E-97AE8FAA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4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F97868C-F4F6-C679-3473-88309C7CCE26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FDD9AC3E-6B6F-0D7E-F68A-18D6B9654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B31D9D0-2ACC-764B-9BBF-1CF3826467F5}"/>
              </a:ext>
            </a:extLst>
          </p:cNvPr>
          <p:cNvSpPr txBox="1"/>
          <p:nvPr/>
        </p:nvSpPr>
        <p:spPr>
          <a:xfrm>
            <a:off x="376516" y="1367501"/>
            <a:ext cx="1140310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Procurement will receive multiple tasks for review, including: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Free Text Requests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Team Performance Payment Requisitions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Catalogue Orders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To access approval tasks: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the </a:t>
            </a:r>
            <a:r>
              <a:rPr lang="en-US" b="1" dirty="0"/>
              <a:t>Approvals</a:t>
            </a:r>
            <a:r>
              <a:rPr lang="en-US" dirty="0"/>
              <a:t> or </a:t>
            </a:r>
            <a:r>
              <a:rPr lang="en-US" b="1" dirty="0"/>
              <a:t>To-Do List</a:t>
            </a:r>
            <a:r>
              <a:rPr lang="en-US" dirty="0"/>
              <a:t> on the </a:t>
            </a:r>
            <a:r>
              <a:rPr lang="en-US" b="1" dirty="0"/>
              <a:t>home page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 </a:t>
            </a:r>
            <a:r>
              <a:rPr lang="en-US" b="1" dirty="0"/>
              <a:t>custom views</a:t>
            </a:r>
            <a:r>
              <a:rPr lang="en-US" dirty="0"/>
              <a:t> in different tabs for better organization.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Inbox</a:t>
            </a:r>
            <a:r>
              <a:rPr lang="en-US" dirty="0"/>
              <a:t> will contain </a:t>
            </a:r>
            <a:r>
              <a:rPr lang="en-US" b="1" dirty="0"/>
              <a:t>all approval tasks</a:t>
            </a:r>
            <a:r>
              <a:rPr lang="en-US" dirty="0"/>
              <a:t> in one place.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6B7059-8B3F-6223-A30B-7C7E2ECF2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587" y="4164137"/>
            <a:ext cx="6286823" cy="18669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9975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D6A59-5962-FAEC-C735-F5D35F3CA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9756C6-CF7C-22F5-2B6E-DCE43E72A5CB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405357-DE16-1DE7-EF04-4F5F068AF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BULK LOADING REQUISITIONS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F00CE0-9806-E13E-AE78-5D3882386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PROCUREMENT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499E6-41B6-FC83-C540-4AD3F0660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5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00067D7-29A6-5779-286A-14FC3C7D7C4D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842FDF9B-9F16-57DF-2EF1-7C950BE02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pic>
        <p:nvPicPr>
          <p:cNvPr id="3" name="Picture 5">
            <a:extLst>
              <a:ext uri="{FF2B5EF4-FFF2-40B4-BE49-F238E27FC236}">
                <a16:creationId xmlns:a16="http://schemas.microsoft.com/office/drawing/2014/main" id="{FDEFDA14-460E-8078-00D9-B417820ED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461" y="3205547"/>
            <a:ext cx="5567380" cy="277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8BC064DF-ABB2-964F-B3E9-4CA283CD9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300" y="3632377"/>
            <a:ext cx="6665042" cy="2531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79000EF-D2B1-63E4-0C5D-21C36EB61EDD}"/>
              </a:ext>
            </a:extLst>
          </p:cNvPr>
          <p:cNvSpPr/>
          <p:nvPr/>
        </p:nvSpPr>
        <p:spPr>
          <a:xfrm>
            <a:off x="2219599" y="4149151"/>
            <a:ext cx="618188" cy="18704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C03C91-D48D-DB35-42D8-F29A78CB0A2D}"/>
              </a:ext>
            </a:extLst>
          </p:cNvPr>
          <p:cNvSpPr/>
          <p:nvPr/>
        </p:nvSpPr>
        <p:spPr>
          <a:xfrm>
            <a:off x="4519057" y="5571728"/>
            <a:ext cx="618188" cy="1648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7636F6-91E3-CA7F-0703-EC53DB2B85B4}"/>
              </a:ext>
            </a:extLst>
          </p:cNvPr>
          <p:cNvSpPr txBox="1"/>
          <p:nvPr/>
        </p:nvSpPr>
        <p:spPr>
          <a:xfrm>
            <a:off x="376517" y="1169873"/>
            <a:ext cx="1140310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Coupa allows users to </a:t>
            </a:r>
            <a:r>
              <a:rPr lang="en-US" b="1" dirty="0"/>
              <a:t>bulk load requisitions</a:t>
            </a:r>
            <a:r>
              <a:rPr lang="en-US" dirty="0"/>
              <a:t>, making it easier for those who </a:t>
            </a:r>
            <a:r>
              <a:rPr lang="en-US" b="1" dirty="0"/>
              <a:t>create multiple requisitions regularly</a:t>
            </a:r>
            <a:r>
              <a:rPr lang="en-US" dirty="0"/>
              <a:t> or need to </a:t>
            </a:r>
            <a:r>
              <a:rPr lang="en-US" b="1" dirty="0"/>
              <a:t>upload requisitions with many line items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/>
              <a:t>Steps to Bulk Load Requisitions: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Navigate to the </a:t>
            </a:r>
            <a:r>
              <a:rPr lang="en-US" b="1" dirty="0"/>
              <a:t>Requests</a:t>
            </a:r>
            <a:r>
              <a:rPr lang="en-US" dirty="0"/>
              <a:t> page.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Click on the </a:t>
            </a:r>
            <a:r>
              <a:rPr lang="en-US" b="1" dirty="0"/>
              <a:t>Load from File</a:t>
            </a:r>
            <a:r>
              <a:rPr lang="en-US" dirty="0"/>
              <a:t> button.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Select the </a:t>
            </a:r>
            <a:r>
              <a:rPr lang="en-US" b="1" dirty="0"/>
              <a:t>file</a:t>
            </a:r>
            <a:r>
              <a:rPr lang="en-US" dirty="0"/>
              <a:t> and click </a:t>
            </a:r>
            <a:r>
              <a:rPr lang="en-US" b="1" dirty="0"/>
              <a:t>Start Upload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1029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3D44F-6B6F-4E48-9977-C9E61A9F4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6435F7D-3F20-E230-FF71-331FF3BA8AE1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FBB3C-9BDD-5869-F637-3832756CB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PO ACTIONS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CBFF4-BD93-ECCD-EEDA-D5BF4AA6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PROCUREMENT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E57A71-1027-218C-E7A8-789D5C63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6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67480D-35DF-A2A6-2CCA-45BBC5D1473A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7C06F687-D215-CFCA-84AC-6E1E0CF19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DF8D9F4-7607-A0DE-E400-B325DE81BB35}"/>
              </a:ext>
            </a:extLst>
          </p:cNvPr>
          <p:cNvSpPr txBox="1"/>
          <p:nvPr/>
        </p:nvSpPr>
        <p:spPr>
          <a:xfrm>
            <a:off x="376517" y="1181017"/>
            <a:ext cx="1140310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dirty="0"/>
              <a:t>Only users with the </a:t>
            </a:r>
            <a:r>
              <a:rPr lang="en-US" sz="1400" b="1" dirty="0"/>
              <a:t>Buyer role</a:t>
            </a:r>
            <a:r>
              <a:rPr lang="en-US" sz="1400" dirty="0"/>
              <a:t> can perform </a:t>
            </a:r>
            <a:r>
              <a:rPr lang="en-US" sz="1400" b="1" dirty="0"/>
              <a:t>PO actions</a:t>
            </a:r>
            <a:r>
              <a:rPr lang="en-US" sz="1400" dirty="0"/>
              <a:t> in Coupa.</a:t>
            </a:r>
          </a:p>
          <a:p>
            <a:pPr>
              <a:buNone/>
            </a:pPr>
            <a:r>
              <a:rPr lang="en-US" sz="1400" b="1" dirty="0"/>
              <a:t>PO Actions (Orders Page):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Print PO</a:t>
            </a:r>
            <a:r>
              <a:rPr lang="en-US" sz="1400" dirty="0"/>
              <a:t> – Generate a </a:t>
            </a:r>
            <a:r>
              <a:rPr lang="en-US" sz="1400" b="1" dirty="0"/>
              <a:t>printable copy</a:t>
            </a:r>
            <a:r>
              <a:rPr lang="en-US" sz="1400" dirty="0"/>
              <a:t> of the Purchase Order.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Cancel PO</a:t>
            </a:r>
            <a:r>
              <a:rPr lang="en-US" sz="1400" dirty="0"/>
              <a:t> – </a:t>
            </a:r>
            <a:r>
              <a:rPr lang="en-US" sz="1400" b="1" dirty="0"/>
              <a:t>Cancel</a:t>
            </a:r>
            <a:r>
              <a:rPr lang="en-US" sz="1400" dirty="0"/>
              <a:t> the PO if it is no longer needed.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Revise PO</a:t>
            </a:r>
            <a:r>
              <a:rPr lang="en-US" sz="1400" dirty="0"/>
              <a:t> – </a:t>
            </a:r>
            <a:r>
              <a:rPr lang="en-US" sz="1400" b="1" dirty="0"/>
              <a:t>Edit and update</a:t>
            </a:r>
            <a:r>
              <a:rPr lang="en-US" sz="1400" dirty="0"/>
              <a:t> the PO details as required.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Send PO</a:t>
            </a:r>
            <a:r>
              <a:rPr lang="en-US" sz="1400" dirty="0"/>
              <a:t> – </a:t>
            </a:r>
            <a:r>
              <a:rPr lang="en-US" sz="1400" b="1" dirty="0"/>
              <a:t>Send</a:t>
            </a:r>
            <a:r>
              <a:rPr lang="en-US" sz="1400" dirty="0"/>
              <a:t> the PO to the supplier.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Soft Close PO</a:t>
            </a:r>
            <a:r>
              <a:rPr lang="en-US" sz="1400" dirty="0"/>
              <a:t> – </a:t>
            </a:r>
            <a:r>
              <a:rPr lang="en-US" sz="1400" b="1" dirty="0"/>
              <a:t>Temporarily close</a:t>
            </a:r>
            <a:r>
              <a:rPr lang="en-US" sz="1400" dirty="0"/>
              <a:t> the PO while keeping the option to reopen if needed.</a:t>
            </a:r>
          </a:p>
          <a:p>
            <a:pPr>
              <a:buNone/>
            </a:pPr>
            <a:r>
              <a:rPr lang="en-US" sz="1400" dirty="0"/>
              <a:t>Once a PO has been </a:t>
            </a:r>
            <a:r>
              <a:rPr lang="en-US" sz="1400" b="1" dirty="0"/>
              <a:t>soft closed</a:t>
            </a:r>
            <a:r>
              <a:rPr lang="en-US" sz="1400" dirty="0"/>
              <a:t>, only </a:t>
            </a:r>
            <a:r>
              <a:rPr lang="en-US" sz="1400" b="1" dirty="0"/>
              <a:t>Buyers</a:t>
            </a:r>
            <a:r>
              <a:rPr lang="en-US" sz="1400" dirty="0"/>
              <a:t> can: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Close PO</a:t>
            </a:r>
            <a:r>
              <a:rPr lang="en-US" sz="1400" dirty="0"/>
              <a:t> – </a:t>
            </a:r>
            <a:r>
              <a:rPr lang="en-US" sz="1400" b="1" dirty="0"/>
              <a:t>Permanently close</a:t>
            </a:r>
            <a:r>
              <a:rPr lang="en-US" sz="1400" dirty="0"/>
              <a:t> the PO.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Reopen PO</a:t>
            </a:r>
            <a:r>
              <a:rPr lang="en-US" sz="1400" dirty="0"/>
              <a:t> – </a:t>
            </a:r>
            <a:r>
              <a:rPr lang="en-US" sz="1400" b="1" dirty="0"/>
              <a:t>Reactivate</a:t>
            </a:r>
            <a:r>
              <a:rPr lang="en-US" sz="1400" dirty="0"/>
              <a:t> a previously closed PO.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B0B52CA-AFE5-10B1-37F0-284553F4C8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517" y="3457054"/>
            <a:ext cx="8707098" cy="186375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06DCF49-0578-8E5E-9A0D-1EC229073B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36" y="5470514"/>
            <a:ext cx="11629766" cy="5286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14816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050DA-26A7-91F5-55A0-84B1C8FE0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C348BB-3F88-DAA7-7519-F44555745BCA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24A212-2D48-95B0-66EA-D53F39328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LOADING SUPPLIER CATALOGUES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33BEE-D1EB-9CC5-2653-D2150BADA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PROCUREMENT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9AD911-0747-5FC6-2AD8-193C7D839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7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8E85D4-6244-92CA-21A9-04949B22B711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65BA3321-D569-73D8-CBF7-453777DFD8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3DA823A-AC29-6132-2A78-8801156B464C}"/>
              </a:ext>
            </a:extLst>
          </p:cNvPr>
          <p:cNvSpPr txBox="1"/>
          <p:nvPr/>
        </p:nvSpPr>
        <p:spPr>
          <a:xfrm>
            <a:off x="376517" y="1147244"/>
            <a:ext cx="324657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1400" dirty="0"/>
              <a:t>Only users with the </a:t>
            </a:r>
            <a:r>
              <a:rPr lang="en-US" sz="1400" b="1" dirty="0"/>
              <a:t>Buyer role</a:t>
            </a:r>
            <a:r>
              <a:rPr lang="en-US" sz="1400" dirty="0"/>
              <a:t> can </a:t>
            </a:r>
            <a:r>
              <a:rPr lang="en-US" sz="1400" b="1" dirty="0"/>
              <a:t>load supplier catalogues</a:t>
            </a:r>
            <a:r>
              <a:rPr lang="en-US" sz="1400" dirty="0"/>
              <a:t> in Coupa.</a:t>
            </a:r>
          </a:p>
          <a:p>
            <a:pPr algn="just">
              <a:buNone/>
            </a:pPr>
            <a:r>
              <a:rPr lang="en-US" sz="1400" b="1" dirty="0"/>
              <a:t>Steps to Load a Supplier Catalogue: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400" dirty="0"/>
              <a:t>Navigate to the </a:t>
            </a:r>
            <a:r>
              <a:rPr lang="en-US" sz="1400" b="1" dirty="0"/>
              <a:t>Suppliers</a:t>
            </a:r>
            <a:r>
              <a:rPr lang="en-US" sz="1400" dirty="0"/>
              <a:t> page.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400" dirty="0"/>
              <a:t>Click on </a:t>
            </a:r>
            <a:r>
              <a:rPr lang="en-US" sz="1400" b="1" dirty="0"/>
              <a:t>Catalogues</a:t>
            </a:r>
            <a:r>
              <a:rPr lang="en-US" sz="1400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400" dirty="0"/>
              <a:t>Select the </a:t>
            </a:r>
            <a:r>
              <a:rPr lang="en-US" sz="1400" b="1" dirty="0"/>
              <a:t>Create</a:t>
            </a:r>
            <a:r>
              <a:rPr lang="en-US" sz="1400" dirty="0"/>
              <a:t> button.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400" dirty="0"/>
              <a:t>Enter the following details: 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1400" b="1" dirty="0"/>
              <a:t>Catalogue Name</a:t>
            </a:r>
            <a:endParaRPr lang="en-US" sz="1400" dirty="0"/>
          </a:p>
          <a:p>
            <a:pPr marL="800100" lvl="1" indent="-342900" algn="just">
              <a:buFont typeface="+mj-lt"/>
              <a:buAutoNum type="arabicPeriod"/>
            </a:pPr>
            <a:r>
              <a:rPr lang="en-US" sz="1400" b="1" dirty="0"/>
              <a:t>Supplier Name</a:t>
            </a:r>
            <a:endParaRPr lang="en-US" sz="1400" dirty="0"/>
          </a:p>
          <a:p>
            <a:pPr marL="800100" lvl="1" indent="-342900" algn="just">
              <a:buFont typeface="+mj-lt"/>
              <a:buAutoNum type="arabicPeriod"/>
            </a:pPr>
            <a:r>
              <a:rPr lang="en-US" sz="1400" b="1" dirty="0"/>
              <a:t>Start &amp; End Dates</a:t>
            </a:r>
            <a:endParaRPr lang="en-US" sz="1400" dirty="0"/>
          </a:p>
          <a:p>
            <a:pPr marL="342900" indent="-342900" algn="just">
              <a:buFont typeface="+mj-lt"/>
              <a:buAutoNum type="arabicPeriod"/>
            </a:pPr>
            <a:r>
              <a:rPr lang="en-US" sz="1400" dirty="0"/>
              <a:t>Click </a:t>
            </a:r>
            <a:r>
              <a:rPr lang="en-US" sz="1400" b="1" dirty="0"/>
              <a:t>Load Items from File</a:t>
            </a:r>
            <a:r>
              <a:rPr lang="en-US" sz="1400" dirty="0"/>
              <a:t> and upload the catalogue.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1400" dirty="0"/>
              <a:t>Once uploaded, click </a:t>
            </a:r>
            <a:r>
              <a:rPr lang="en-US" sz="1400" b="1" dirty="0"/>
              <a:t>Submit for Approval</a:t>
            </a:r>
            <a:r>
              <a:rPr lang="en-US" sz="1400" dirty="0"/>
              <a:t>.</a:t>
            </a:r>
          </a:p>
          <a:p>
            <a:pPr algn="just"/>
            <a:endParaRPr lang="en-US" sz="1400" dirty="0"/>
          </a:p>
          <a:p>
            <a:pPr algn="just"/>
            <a:r>
              <a:rPr lang="en-US" sz="1400" dirty="0"/>
              <a:t>After submission, the </a:t>
            </a:r>
            <a:r>
              <a:rPr lang="en-US" sz="1400" b="1" dirty="0"/>
              <a:t>Procurement team</a:t>
            </a:r>
            <a:r>
              <a:rPr lang="en-US" sz="1400" dirty="0"/>
              <a:t> will review and </a:t>
            </a:r>
            <a:r>
              <a:rPr lang="en-US" sz="1400" b="1" dirty="0"/>
              <a:t>approve the catalogue</a:t>
            </a:r>
            <a:r>
              <a:rPr lang="en-US" sz="1400" dirty="0"/>
              <a:t> before it becomes active.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8D20E9E-163B-0430-9589-29B1464D3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7281" y="1246148"/>
            <a:ext cx="7478202" cy="137397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33D923C-2D7A-61F6-ABB9-9DF1F0F354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281" y="2655261"/>
            <a:ext cx="7478202" cy="229922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76A8C36-9E29-853E-0E68-DAC258F8AD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8913" y="2723876"/>
            <a:ext cx="1886737" cy="64928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DE3D5E0-A539-60CE-AA66-BDF0165FE0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1745" y="4475089"/>
            <a:ext cx="4457765" cy="176931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258896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B5941-3B2C-5501-D49F-3FC771393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EEA5380-E776-DD82-6B17-3C7A2AEEDAB3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3B39E9-6E01-B820-4DE7-5BB76B1DF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APPROVAL METHODS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01404C-51CE-80F4-CA03-B6787EEA5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PROCUREMENT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B87ADF-B0CB-BCA7-EA2C-300DEA418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8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41640D7-34C9-AECA-7A4B-432738DF1730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BD81411F-6860-6969-8CFB-3F2D9F5298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D93EE8E-026E-00C9-43BD-9CDA6B93C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8019" y="1319503"/>
            <a:ext cx="7791605" cy="346965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614F68-A0A5-3822-BC1D-19B10DD85F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6434" y="5104851"/>
            <a:ext cx="2085109" cy="77129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CF5E397-95C2-6A8B-CA9B-8151A542D070}"/>
              </a:ext>
            </a:extLst>
          </p:cNvPr>
          <p:cNvSpPr txBox="1"/>
          <p:nvPr/>
        </p:nvSpPr>
        <p:spPr>
          <a:xfrm>
            <a:off x="412376" y="1276135"/>
            <a:ext cx="341570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dirty="0"/>
              <a:t>Once </a:t>
            </a:r>
            <a:r>
              <a:rPr lang="en-US" sz="1400" b="1" dirty="0"/>
              <a:t>supplier catalogues</a:t>
            </a:r>
            <a:r>
              <a:rPr lang="en-US" sz="1400" dirty="0"/>
              <a:t> have been </a:t>
            </a:r>
            <a:r>
              <a:rPr lang="en-US" sz="1400" b="1" dirty="0"/>
              <a:t>loaded and approved</a:t>
            </a:r>
            <a:r>
              <a:rPr lang="en-US" sz="1400" dirty="0"/>
              <a:t>, </a:t>
            </a:r>
            <a:r>
              <a:rPr lang="en-US" sz="1400" b="1" dirty="0"/>
              <a:t>Buyers</a:t>
            </a:r>
            <a:r>
              <a:rPr lang="en-US" sz="1400" dirty="0"/>
              <a:t> must </a:t>
            </a:r>
            <a:r>
              <a:rPr lang="en-US" sz="1400" b="1" dirty="0"/>
              <a:t>validate</a:t>
            </a:r>
            <a:r>
              <a:rPr lang="en-US" sz="1400" dirty="0"/>
              <a:t> the data to ensure completeness and accuracy. This includes checking for </a:t>
            </a:r>
            <a:r>
              <a:rPr lang="en-US" sz="1400" b="1" dirty="0"/>
              <a:t>missing UNSPSC to Commodity mappings</a:t>
            </a:r>
            <a:r>
              <a:rPr lang="en-US" sz="1400" dirty="0"/>
              <a:t>, as well as adding </a:t>
            </a:r>
            <a:r>
              <a:rPr lang="en-US" sz="1400" b="1" dirty="0"/>
              <a:t>Tags and Funding Types</a:t>
            </a:r>
            <a:r>
              <a:rPr lang="en-US" sz="1400" dirty="0"/>
              <a:t>.</a:t>
            </a:r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b="1" dirty="0"/>
              <a:t>Steps to Validate &amp; Update Catalogue Items: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Navigate to the </a:t>
            </a:r>
            <a:r>
              <a:rPr lang="en-US" sz="1400" b="1" dirty="0"/>
              <a:t>Setup</a:t>
            </a:r>
            <a:r>
              <a:rPr lang="en-US" sz="1400" dirty="0"/>
              <a:t> page.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Click on </a:t>
            </a:r>
            <a:r>
              <a:rPr lang="en-US" sz="1400" b="1" dirty="0"/>
              <a:t>Items</a:t>
            </a:r>
            <a:r>
              <a:rPr lang="en-US" sz="1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Select the </a:t>
            </a:r>
            <a:r>
              <a:rPr lang="en-US" sz="1400" b="1" dirty="0"/>
              <a:t>Export</a:t>
            </a:r>
            <a:r>
              <a:rPr lang="en-US" sz="1400" dirty="0"/>
              <a:t> button to download the item data.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Review and update details such as: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/>
              <a:t>Commodity</a:t>
            </a:r>
            <a:endParaRPr lang="en-US" sz="1400" dirty="0"/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/>
              <a:t>UNSPSC Code</a:t>
            </a:r>
            <a:endParaRPr lang="en-US" sz="1400" dirty="0"/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/>
              <a:t>Tags</a:t>
            </a:r>
            <a:endParaRPr lang="en-US" sz="1400" dirty="0"/>
          </a:p>
          <a:p>
            <a:pPr marL="800100" lvl="1" indent="-342900">
              <a:buFont typeface="+mj-lt"/>
              <a:buAutoNum type="arabicPeriod"/>
            </a:pPr>
            <a:r>
              <a:rPr lang="en-US" sz="1400" b="1" dirty="0"/>
              <a:t>Funding Type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Once all updates are made, </a:t>
            </a:r>
            <a:r>
              <a:rPr lang="en-US" sz="1400" b="1" dirty="0"/>
              <a:t>reload the updated file</a:t>
            </a:r>
            <a:r>
              <a:rPr lang="en-US" sz="1400" dirty="0"/>
              <a:t> into Coupa.</a:t>
            </a:r>
          </a:p>
        </p:txBody>
      </p:sp>
    </p:spTree>
    <p:extLst>
      <p:ext uri="{BB962C8B-B14F-4D97-AF65-F5344CB8AC3E}">
        <p14:creationId xmlns:p14="http://schemas.microsoft.com/office/powerpoint/2010/main" val="1289740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47A4E-DF4A-BBF4-6930-F22A38725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F0F25E-FEDF-74AC-53BB-0B1BCB2253AE}"/>
              </a:ext>
            </a:extLst>
          </p:cNvPr>
          <p:cNvSpPr txBox="1">
            <a:spLocks/>
          </p:cNvSpPr>
          <p:nvPr/>
        </p:nvSpPr>
        <p:spPr>
          <a:xfrm>
            <a:off x="252436" y="1367502"/>
            <a:ext cx="11687126" cy="1367386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bg1"/>
                </a:solidFill>
              </a:rPr>
              <a:t>123	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A5E818-BAB4-EE97-34D9-B82F7636D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4524"/>
            <a:ext cx="6421073" cy="753026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Grandview" panose="020B0502040204020203" pitchFamily="34" charset="0"/>
              </a:rPr>
              <a:t>ORDER LISTS</a:t>
            </a:r>
            <a:endParaRPr lang="en-AU" sz="2600" b="1" dirty="0">
              <a:latin typeface="Grandview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6410F-B830-A5A0-D0F8-3F2F63A6F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COUPA PROCUREMENT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75E136-15F6-EFEB-CEF4-CC528D1A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751ED-F8FC-4C3B-A33F-9E44EE7CD762}" type="slidenum">
              <a:rPr lang="en-AU" smtClean="0"/>
              <a:t>9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082C827-0A23-6C8C-219E-AAEF6D05FA72}"/>
              </a:ext>
            </a:extLst>
          </p:cNvPr>
          <p:cNvCxnSpPr/>
          <p:nvPr/>
        </p:nvCxnSpPr>
        <p:spPr>
          <a:xfrm>
            <a:off x="376518" y="1057550"/>
            <a:ext cx="11403106" cy="0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ue letter t on a black background&#10;&#10;AI-generated content may be incorrect.">
            <a:extLst>
              <a:ext uri="{FF2B5EF4-FFF2-40B4-BE49-F238E27FC236}">
                <a16:creationId xmlns:a16="http://schemas.microsoft.com/office/drawing/2014/main" id="{CEA2AA2C-8855-21B9-D91C-119F031455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72" y="416859"/>
            <a:ext cx="3390752" cy="5509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E5FDCA4-50B1-F78F-E0A6-F3DB86ACA1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6794" y="3570698"/>
            <a:ext cx="6742830" cy="252399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834931C-F2FE-B7D8-FB23-F3E75B0E9C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6794" y="1292541"/>
            <a:ext cx="6742830" cy="220319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D79DC0F-E596-4EE0-A288-123233B3D6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6794" y="2027895"/>
            <a:ext cx="2091252" cy="146784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16171B0-4027-8266-C638-555C4EC3B95B}"/>
              </a:ext>
            </a:extLst>
          </p:cNvPr>
          <p:cNvSpPr txBox="1"/>
          <p:nvPr/>
        </p:nvSpPr>
        <p:spPr>
          <a:xfrm>
            <a:off x="376517" y="1220447"/>
            <a:ext cx="450033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dirty="0"/>
              <a:t>After </a:t>
            </a:r>
            <a:r>
              <a:rPr lang="en-US" sz="1600" b="1" dirty="0"/>
              <a:t>catalogues and items</a:t>
            </a:r>
            <a:r>
              <a:rPr lang="en-US" sz="1600" dirty="0"/>
              <a:t> have been </a:t>
            </a:r>
            <a:r>
              <a:rPr lang="en-US" sz="1600" b="1" dirty="0"/>
              <a:t>loaded or updated</a:t>
            </a:r>
            <a:r>
              <a:rPr lang="en-US" sz="1600" dirty="0"/>
              <a:t>, </a:t>
            </a:r>
            <a:r>
              <a:rPr lang="en-US" sz="1600" b="1" dirty="0"/>
              <a:t>Buyers</a:t>
            </a:r>
            <a:r>
              <a:rPr lang="en-US" sz="1600" dirty="0"/>
              <a:t> must create </a:t>
            </a:r>
            <a:r>
              <a:rPr lang="en-US" sz="1600" b="1" dirty="0"/>
              <a:t>Order Lists</a:t>
            </a:r>
            <a:r>
              <a:rPr lang="en-US" sz="1600" dirty="0"/>
              <a:t> to organize and manage purchasing efficiently.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b="1" dirty="0"/>
              <a:t>Steps to Create an Order List: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Navigate to the </a:t>
            </a:r>
            <a:r>
              <a:rPr lang="en-US" sz="1600" b="1" dirty="0"/>
              <a:t>Setup</a:t>
            </a:r>
            <a:r>
              <a:rPr lang="en-US" sz="1600" dirty="0"/>
              <a:t> page.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Click on </a:t>
            </a:r>
            <a:r>
              <a:rPr lang="en-US" sz="1600" b="1" dirty="0"/>
              <a:t>Order Lists</a:t>
            </a:r>
            <a:r>
              <a:rPr lang="en-US" sz="16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Select the </a:t>
            </a:r>
            <a:r>
              <a:rPr lang="en-US" sz="1600" b="1" dirty="0"/>
              <a:t>Create</a:t>
            </a:r>
            <a:r>
              <a:rPr lang="en-US" sz="1600" dirty="0"/>
              <a:t> button.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Enter the required details: 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600" b="1" dirty="0"/>
              <a:t>Order List Name</a:t>
            </a:r>
            <a:endParaRPr lang="en-US" sz="1600" dirty="0"/>
          </a:p>
          <a:p>
            <a:pPr marL="742950" lvl="1" indent="-285750">
              <a:buFont typeface="+mj-lt"/>
              <a:buAutoNum type="arabicPeriod"/>
            </a:pPr>
            <a:r>
              <a:rPr lang="en-US" sz="1600" b="1" dirty="0"/>
              <a:t>Supplier(s)</a:t>
            </a:r>
            <a:endParaRPr lang="en-US" sz="1600" dirty="0"/>
          </a:p>
          <a:p>
            <a:pPr marL="742950" lvl="1" indent="-285750">
              <a:buFont typeface="+mj-lt"/>
              <a:buAutoNum type="arabicPeriod"/>
            </a:pPr>
            <a:r>
              <a:rPr lang="en-US" sz="1600" b="1" dirty="0"/>
              <a:t>Content Group</a:t>
            </a:r>
            <a:endParaRPr lang="en-US" sz="1600" dirty="0"/>
          </a:p>
          <a:p>
            <a:pPr marL="742950" lvl="1" indent="-285750">
              <a:buFont typeface="+mj-lt"/>
              <a:buAutoNum type="arabicPeriod"/>
            </a:pPr>
            <a:r>
              <a:rPr lang="en-US" sz="1600" dirty="0"/>
              <a:t>Other relevant information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Click </a:t>
            </a:r>
            <a:r>
              <a:rPr lang="en-US" sz="1600" b="1" dirty="0"/>
              <a:t>Load from File</a:t>
            </a:r>
            <a:r>
              <a:rPr lang="en-US" sz="1600" dirty="0"/>
              <a:t> to upload items to the list.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Click </a:t>
            </a:r>
            <a:r>
              <a:rPr lang="en-US" sz="1600" b="1" dirty="0"/>
              <a:t>Save</a:t>
            </a:r>
            <a:r>
              <a:rPr lang="en-US" sz="1600" dirty="0"/>
              <a:t> to finalize the Order List.</a:t>
            </a:r>
          </a:p>
        </p:txBody>
      </p:sp>
    </p:spTree>
    <p:extLst>
      <p:ext uri="{BB962C8B-B14F-4D97-AF65-F5344CB8AC3E}">
        <p14:creationId xmlns:p14="http://schemas.microsoft.com/office/powerpoint/2010/main" val="349575317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44E8216B267343BB17A19B52693345" ma:contentTypeVersion="15" ma:contentTypeDescription="Create a new document." ma:contentTypeScope="" ma:versionID="04e30368ae68fb15799925ded5aabdee">
  <xsd:schema xmlns:xsd="http://www.w3.org/2001/XMLSchema" xmlns:xs="http://www.w3.org/2001/XMLSchema" xmlns:p="http://schemas.microsoft.com/office/2006/metadata/properties" xmlns:ns2="13341c5c-378f-4ca4-8555-080b8e7cd525" xmlns:ns3="6f9bba4e-8af3-4a3d-a6dd-6418384a2d35" targetNamespace="http://schemas.microsoft.com/office/2006/metadata/properties" ma:root="true" ma:fieldsID="03571609d510e2f08ca5d1249a5c8e0a" ns2:_="" ns3:_="">
    <xsd:import namespace="13341c5c-378f-4ca4-8555-080b8e7cd525"/>
    <xsd:import namespace="6f9bba4e-8af3-4a3d-a6dd-6418384a2d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UpdatedinOrg51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41c5c-378f-4ca4-8555-080b8e7cd5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c80ae97-b346-4a51-8a69-e98ccaed56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UpdatedinOrg51" ma:index="22" nillable="true" ma:displayName="Updated in Org51" ma:default="0" ma:format="Dropdown" ma:internalName="UpdatedinOrg51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bba4e-8af3-4a3d-a6dd-6418384a2d3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ead77688-6629-4309-abdf-e0e817a15578}" ma:internalName="TaxCatchAll" ma:showField="CatchAllData" ma:web="6f9bba4e-8af3-4a3d-a6dd-6418384a2d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9bba4e-8af3-4a3d-a6dd-6418384a2d35" xsi:nil="true"/>
    <lcf76f155ced4ddcb4097134ff3c332f xmlns="13341c5c-378f-4ca4-8555-080b8e7cd525">
      <Terms xmlns="http://schemas.microsoft.com/office/infopath/2007/PartnerControls"/>
    </lcf76f155ced4ddcb4097134ff3c332f>
    <UpdatedinOrg51 xmlns="13341c5c-378f-4ca4-8555-080b8e7cd525">false</UpdatedinOrg51>
  </documentManagement>
</p:properties>
</file>

<file path=customXml/itemProps1.xml><?xml version="1.0" encoding="utf-8"?>
<ds:datastoreItem xmlns:ds="http://schemas.openxmlformats.org/officeDocument/2006/customXml" ds:itemID="{5A99B70F-F851-40CB-B529-EBD1970AF287}"/>
</file>

<file path=customXml/itemProps2.xml><?xml version="1.0" encoding="utf-8"?>
<ds:datastoreItem xmlns:ds="http://schemas.openxmlformats.org/officeDocument/2006/customXml" ds:itemID="{987ACEA4-C921-4876-9870-6FFE390E8DCC}"/>
</file>

<file path=customXml/itemProps3.xml><?xml version="1.0" encoding="utf-8"?>
<ds:datastoreItem xmlns:ds="http://schemas.openxmlformats.org/officeDocument/2006/customXml" ds:itemID="{BEF84409-8200-46E6-B627-836CA9D5BC3F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926</TotalTime>
  <Words>876</Words>
  <Application>Microsoft Office PowerPoint</Application>
  <PresentationFormat>Widescreen</PresentationFormat>
  <Paragraphs>131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Grandview</vt:lpstr>
      <vt:lpstr>Retrospect</vt:lpstr>
      <vt:lpstr>PowerPoint Presentation</vt:lpstr>
      <vt:lpstr>PENDING BUYER ACTION ITEMS</vt:lpstr>
      <vt:lpstr>PENDING BUYER ACTION ITEMS</vt:lpstr>
      <vt:lpstr>PROCUREMENT REVIEW TASKS</vt:lpstr>
      <vt:lpstr>BULK LOADING REQUISITIONS</vt:lpstr>
      <vt:lpstr>PO ACTIONS</vt:lpstr>
      <vt:lpstr>LOADING SUPPLIER CATALOGUES</vt:lpstr>
      <vt:lpstr>APPROVAL METHODS</vt:lpstr>
      <vt:lpstr>ORDER LISTS</vt:lpstr>
      <vt:lpstr>USEFUL VIEWS / REPORTS</vt:lpstr>
      <vt:lpstr>Q&amp;A /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Lai</dc:creator>
  <cp:lastModifiedBy>Ian Lai</cp:lastModifiedBy>
  <cp:revision>1</cp:revision>
  <dcterms:created xsi:type="dcterms:W3CDTF">2025-02-20T06:58:36Z</dcterms:created>
  <dcterms:modified xsi:type="dcterms:W3CDTF">2025-03-13T22:58:29Z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0x0101006044E8216B267343BB17A19B52693345</vt:lpwstr>
  </property>
</Properties>
</file>